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bookmarkIdSeed="4">
  <p:sldMasterIdLst>
    <p:sldMasterId id="2147483648" r:id="rId1"/>
  </p:sldMasterIdLst>
  <p:notesMasterIdLst>
    <p:notesMasterId r:id="rId61"/>
  </p:notesMasterIdLst>
  <p:sldIdLst>
    <p:sldId id="263" r:id="rId2"/>
    <p:sldId id="536" r:id="rId3"/>
    <p:sldId id="780" r:id="rId4"/>
    <p:sldId id="781" r:id="rId5"/>
    <p:sldId id="782" r:id="rId6"/>
    <p:sldId id="783" r:id="rId7"/>
    <p:sldId id="784" r:id="rId8"/>
    <p:sldId id="785" r:id="rId9"/>
    <p:sldId id="786" r:id="rId10"/>
    <p:sldId id="787" r:id="rId11"/>
    <p:sldId id="788" r:id="rId12"/>
    <p:sldId id="789" r:id="rId13"/>
    <p:sldId id="790" r:id="rId14"/>
    <p:sldId id="791" r:id="rId15"/>
    <p:sldId id="792" r:id="rId16"/>
    <p:sldId id="793" r:id="rId17"/>
    <p:sldId id="794" r:id="rId18"/>
    <p:sldId id="795" r:id="rId19"/>
    <p:sldId id="796" r:id="rId20"/>
    <p:sldId id="797" r:id="rId21"/>
    <p:sldId id="798" r:id="rId22"/>
    <p:sldId id="799" r:id="rId23"/>
    <p:sldId id="800" r:id="rId24"/>
    <p:sldId id="801" r:id="rId25"/>
    <p:sldId id="802" r:id="rId26"/>
    <p:sldId id="803" r:id="rId27"/>
    <p:sldId id="804" r:id="rId28"/>
    <p:sldId id="805" r:id="rId29"/>
    <p:sldId id="806" r:id="rId30"/>
    <p:sldId id="807" r:id="rId31"/>
    <p:sldId id="808" r:id="rId32"/>
    <p:sldId id="809" r:id="rId33"/>
    <p:sldId id="810" r:id="rId34"/>
    <p:sldId id="811" r:id="rId35"/>
    <p:sldId id="812" r:id="rId36"/>
    <p:sldId id="813" r:id="rId37"/>
    <p:sldId id="814" r:id="rId38"/>
    <p:sldId id="815" r:id="rId39"/>
    <p:sldId id="816" r:id="rId40"/>
    <p:sldId id="817" r:id="rId41"/>
    <p:sldId id="818" r:id="rId42"/>
    <p:sldId id="819" r:id="rId43"/>
    <p:sldId id="820" r:id="rId44"/>
    <p:sldId id="821" r:id="rId45"/>
    <p:sldId id="822" r:id="rId46"/>
    <p:sldId id="823" r:id="rId47"/>
    <p:sldId id="824" r:id="rId48"/>
    <p:sldId id="825" r:id="rId49"/>
    <p:sldId id="826" r:id="rId50"/>
    <p:sldId id="827" r:id="rId51"/>
    <p:sldId id="828" r:id="rId52"/>
    <p:sldId id="829" r:id="rId53"/>
    <p:sldId id="830" r:id="rId54"/>
    <p:sldId id="831" r:id="rId55"/>
    <p:sldId id="832" r:id="rId56"/>
    <p:sldId id="833" r:id="rId57"/>
    <p:sldId id="834" r:id="rId58"/>
    <p:sldId id="835" r:id="rId59"/>
    <p:sldId id="779" r:id="rId60"/>
  </p:sldIdLst>
  <p:sldSz cx="9144000" cy="6858000" type="screen4x3"/>
  <p:notesSz cx="6858000" cy="9144000"/>
  <p:custDataLst>
    <p:tags r:id="rId6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5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B0012"/>
    <a:srgbClr val="95070A"/>
    <a:srgbClr val="FD4444"/>
    <a:srgbClr val="E7EEEF"/>
    <a:srgbClr val="4A66AC"/>
    <a:srgbClr val="4472C4"/>
    <a:srgbClr val="9CACD4"/>
    <a:srgbClr val="CB6B0B"/>
    <a:srgbClr val="8498CA"/>
    <a:srgbClr val="C96A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09" autoAdjust="0"/>
    <p:restoredTop sz="80825" autoAdjust="0"/>
  </p:normalViewPr>
  <p:slideViewPr>
    <p:cSldViewPr snapToGrid="0" showGuides="1">
      <p:cViewPr varScale="1">
        <p:scale>
          <a:sx n="110" d="100"/>
          <a:sy n="110" d="100"/>
        </p:scale>
        <p:origin x="2153" y="69"/>
      </p:cViewPr>
      <p:guideLst>
        <p:guide orient="horz" pos="2160"/>
        <p:guide pos="2854"/>
      </p:guideLst>
    </p:cSldViewPr>
  </p:slideViewPr>
  <p:notesTextViewPr>
    <p:cViewPr>
      <p:scale>
        <a:sx n="3" d="2"/>
        <a:sy n="3" d="2"/>
      </p:scale>
      <p:origin x="0" y="0"/>
    </p:cViewPr>
  </p:notesTextViewPr>
  <p:sorterViewPr>
    <p:cViewPr>
      <p:scale>
        <a:sx n="150" d="100"/>
        <a:sy n="150" d="100"/>
      </p:scale>
      <p:origin x="0" y="-386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8FC0A6-F8CB-4BFF-93BD-B5442D8386B8}" type="datetimeFigureOut">
              <a:rPr lang="zh-CN" altLang="en-US" smtClean="0"/>
              <a:t>2025/5/8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9B698-2AAB-4B55-B477-BE788D51A5A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89B698-2AAB-4B55-B477-BE788D51A5A0}" type="slidenum">
              <a:rPr lang="zh-CN" altLang="en-US" smtClean="0"/>
              <a:t>59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AB978F-4AF8-4BF8-B370-EE58A4BEB68F}"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AB978F-4AF8-4BF8-B370-EE58A4BEB68F}"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AB978F-4AF8-4BF8-B370-EE58A4BEB68F}"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结尾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8671" y="659958"/>
            <a:ext cx="2940832" cy="92235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过渡页">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4287" y="-15875"/>
            <a:ext cx="499317" cy="481025"/>
          </a:xfrm>
          <a:prstGeom prst="rect">
            <a:avLst/>
          </a:prstGeom>
          <a:solidFill>
            <a:srgbClr val="FD44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7" name="标题 1"/>
          <p:cNvSpPr>
            <a:spLocks noGrp="1"/>
          </p:cNvSpPr>
          <p:nvPr>
            <p:ph type="title"/>
          </p:nvPr>
        </p:nvSpPr>
        <p:spPr>
          <a:xfrm>
            <a:off x="534612" y="18952"/>
            <a:ext cx="4419374" cy="378412"/>
          </a:xfrm>
          <a:prstGeom prst="rect">
            <a:avLst/>
          </a:prstGeom>
        </p:spPr>
        <p:txBody>
          <a:bodyPr anchor="b"/>
          <a:lstStyle>
            <a:lvl1pPr algn="l">
              <a:defRPr sz="2100" b="1" spc="45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5" name="矩形 9"/>
          <p:cNvSpPr>
            <a:spLocks noChangeArrowheads="1"/>
          </p:cNvSpPr>
          <p:nvPr userDrawn="1"/>
        </p:nvSpPr>
        <p:spPr bwMode="auto">
          <a:xfrm>
            <a:off x="-14288" y="401340"/>
            <a:ext cx="9158287" cy="66973"/>
          </a:xfrm>
          <a:prstGeom prst="rect">
            <a:avLst/>
          </a:prstGeom>
          <a:gradFill rotWithShape="1">
            <a:gsLst>
              <a:gs pos="0">
                <a:srgbClr val="FE4444"/>
              </a:gs>
              <a:gs pos="100000">
                <a:srgbClr val="832B2B"/>
              </a:gs>
            </a:gsLst>
            <a:lin ang="0" scaled="0"/>
          </a:gradFill>
          <a:ln>
            <a:noFill/>
          </a:ln>
          <a:extLst>
            <a:ext uri="{91240B29-F687-4F45-9708-019B960494DF}">
              <a14:hiddenLine xmlns:a14="http://schemas.microsoft.com/office/drawing/2010/main" w="48000">
                <a:solidFill>
                  <a:schemeClr val="accent1"/>
                </a:solidFill>
                <a:bevel/>
              </a14:hiddenLine>
            </a:ext>
          </a:extLst>
        </p:spPr>
        <p:txBody>
          <a:bodyPr anchor="ctr"/>
          <a:lstStyle/>
          <a:p>
            <a:pPr algn="ctr" fontAlgn="base">
              <a:spcBef>
                <a:spcPct val="0"/>
              </a:spcBef>
              <a:spcAft>
                <a:spcPct val="0"/>
              </a:spcAft>
              <a:buFont typeface="Arial" panose="020B0604020202020204" pitchFamily="34" charset="0"/>
              <a:buNone/>
            </a:pPr>
            <a:endParaRPr lang="zh-CN" altLang="zh-CN" sz="1800">
              <a:solidFill>
                <a:srgbClr val="FFFFFF"/>
              </a:solidFill>
              <a:ea typeface="宋体" panose="02010600030101010101" pitchFamily="2" charset="-122"/>
              <a:cs typeface="Times New Roman" panose="02020603050405020304" pitchFamily="18" charset="0"/>
              <a:sym typeface="Times New Roman" panose="02020603050405020304" pitchFamily="18" charset="0"/>
            </a:endParaRPr>
          </a:p>
        </p:txBody>
      </p:sp>
      <p:sp>
        <p:nvSpPr>
          <p:cNvPr id="6" name="矩形 8"/>
          <p:cNvSpPr>
            <a:spLocks noChangeArrowheads="1"/>
          </p:cNvSpPr>
          <p:nvPr userDrawn="1"/>
        </p:nvSpPr>
        <p:spPr bwMode="auto">
          <a:xfrm>
            <a:off x="8662946" y="6400800"/>
            <a:ext cx="481054" cy="457200"/>
          </a:xfrm>
          <a:prstGeom prst="rect">
            <a:avLst/>
          </a:prstGeom>
          <a:solidFill>
            <a:srgbClr val="95070A"/>
          </a:solidFill>
          <a:ln>
            <a:noFill/>
          </a:ln>
          <a:extLst>
            <a:ext uri="{91240B29-F687-4F45-9708-019B960494DF}">
              <a14:hiddenLine xmlns:a14="http://schemas.microsoft.com/office/drawing/2010/main" w="48000">
                <a:solidFill>
                  <a:srgbClr val="AF7E00"/>
                </a:solidFill>
                <a:bevel/>
              </a14:hiddenLine>
            </a:ext>
          </a:extLst>
        </p:spPr>
        <p:txBody>
          <a:bodyPr anchor="ctr"/>
          <a:lstStyle/>
          <a:p>
            <a:pPr algn="ctr" fontAlgn="base">
              <a:spcBef>
                <a:spcPct val="0"/>
              </a:spcBef>
              <a:spcAft>
                <a:spcPct val="0"/>
              </a:spcAft>
              <a:buFont typeface="Arial" panose="020B0604020202020204" pitchFamily="34" charset="0"/>
              <a:buNone/>
            </a:pPr>
            <a:endParaRPr lang="zh-CN" altLang="zh-CN" sz="1800" dirty="0">
              <a:solidFill>
                <a:srgbClr val="FFFFFF"/>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AB978F-4AF8-4BF8-B370-EE58A4BEB68F}"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AB978F-4AF8-4BF8-B370-EE58A4BEB68F}"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AB978F-4AF8-4BF8-B370-EE58A4BEB68F}"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AB978F-4AF8-4BF8-B370-EE58A4BEB68F}"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AB978F-4AF8-4BF8-B370-EE58A4BEB68F}"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FAB978F-4AF8-4BF8-B370-EE58A4BEB68F}"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AB978F-4AF8-4BF8-B370-EE58A4BEB68F}"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AB978F-4AF8-4BF8-B370-EE58A4BEB68F}"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B978F-4AF8-4BF8-B370-EE58A4BEB68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226761"/>
            <a:ext cx="9144000" cy="1850739"/>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Freeform 61"/>
          <p:cNvSpPr/>
          <p:nvPr/>
        </p:nvSpPr>
        <p:spPr bwMode="auto">
          <a:xfrm>
            <a:off x="2344806" y="2288582"/>
            <a:ext cx="1672208" cy="1727097"/>
          </a:xfrm>
          <a:custGeom>
            <a:avLst/>
            <a:gdLst>
              <a:gd name="T0" fmla="*/ 122 w 148"/>
              <a:gd name="T1" fmla="*/ 45 h 171"/>
              <a:gd name="T2" fmla="*/ 129 w 148"/>
              <a:gd name="T3" fmla="*/ 45 h 171"/>
              <a:gd name="T4" fmla="*/ 129 w 148"/>
              <a:gd name="T5" fmla="*/ 38 h 171"/>
              <a:gd name="T6" fmla="*/ 94 w 148"/>
              <a:gd name="T7" fmla="*/ 3 h 171"/>
              <a:gd name="T8" fmla="*/ 89 w 148"/>
              <a:gd name="T9" fmla="*/ 0 h 171"/>
              <a:gd name="T10" fmla="*/ 85 w 148"/>
              <a:gd name="T11" fmla="*/ 3 h 171"/>
              <a:gd name="T12" fmla="*/ 3 w 148"/>
              <a:gd name="T13" fmla="*/ 81 h 171"/>
              <a:gd name="T14" fmla="*/ 0 w 148"/>
              <a:gd name="T15" fmla="*/ 85 h 171"/>
              <a:gd name="T16" fmla="*/ 3 w 148"/>
              <a:gd name="T17" fmla="*/ 90 h 171"/>
              <a:gd name="T18" fmla="*/ 85 w 148"/>
              <a:gd name="T19" fmla="*/ 168 h 171"/>
              <a:gd name="T20" fmla="*/ 89 w 148"/>
              <a:gd name="T21" fmla="*/ 171 h 171"/>
              <a:gd name="T22" fmla="*/ 94 w 148"/>
              <a:gd name="T23" fmla="*/ 168 h 171"/>
              <a:gd name="T24" fmla="*/ 145 w 148"/>
              <a:gd name="T25" fmla="*/ 121 h 171"/>
              <a:gd name="T26" fmla="*/ 148 w 148"/>
              <a:gd name="T27" fmla="*/ 116 h 171"/>
              <a:gd name="T28" fmla="*/ 145 w 148"/>
              <a:gd name="T29" fmla="*/ 112 h 171"/>
              <a:gd name="T30" fmla="*/ 94 w 148"/>
              <a:gd name="T31" fmla="*/ 58 h 171"/>
              <a:gd name="T32" fmla="*/ 89 w 148"/>
              <a:gd name="T33" fmla="*/ 56 h 171"/>
              <a:gd name="T34" fmla="*/ 84 w 148"/>
              <a:gd name="T35" fmla="*/ 59 h 171"/>
              <a:gd name="T36" fmla="*/ 54 w 148"/>
              <a:gd name="T37" fmla="*/ 87 h 171"/>
              <a:gd name="T38" fmla="*/ 52 w 148"/>
              <a:gd name="T39" fmla="*/ 92 h 171"/>
              <a:gd name="T40" fmla="*/ 53 w 148"/>
              <a:gd name="T41" fmla="*/ 95 h 171"/>
              <a:gd name="T42" fmla="*/ 54 w 148"/>
              <a:gd name="T43" fmla="*/ 96 h 171"/>
              <a:gd name="T44" fmla="*/ 77 w 148"/>
              <a:gd name="T45" fmla="*/ 119 h 171"/>
              <a:gd name="T46" fmla="*/ 82 w 148"/>
              <a:gd name="T47" fmla="*/ 122 h 171"/>
              <a:gd name="T48" fmla="*/ 86 w 148"/>
              <a:gd name="T49" fmla="*/ 119 h 171"/>
              <a:gd name="T50" fmla="*/ 99 w 148"/>
              <a:gd name="T51" fmla="*/ 106 h 171"/>
              <a:gd name="T52" fmla="*/ 99 w 148"/>
              <a:gd name="T53" fmla="*/ 99 h 171"/>
              <a:gd name="T54" fmla="*/ 92 w 148"/>
              <a:gd name="T55" fmla="*/ 99 h 171"/>
              <a:gd name="T56" fmla="*/ 81 w 148"/>
              <a:gd name="T57" fmla="*/ 109 h 171"/>
              <a:gd name="T58" fmla="*/ 64 w 148"/>
              <a:gd name="T59" fmla="*/ 92 h 171"/>
              <a:gd name="T60" fmla="*/ 89 w 148"/>
              <a:gd name="T61" fmla="*/ 68 h 171"/>
              <a:gd name="T62" fmla="*/ 136 w 148"/>
              <a:gd name="T63" fmla="*/ 116 h 171"/>
              <a:gd name="T64" fmla="*/ 90 w 148"/>
              <a:gd name="T65" fmla="*/ 159 h 171"/>
              <a:gd name="T66" fmla="*/ 13 w 148"/>
              <a:gd name="T67" fmla="*/ 86 h 171"/>
              <a:gd name="T68" fmla="*/ 90 w 148"/>
              <a:gd name="T69" fmla="*/ 12 h 171"/>
              <a:gd name="T70" fmla="*/ 122 w 148"/>
              <a:gd name="T71" fmla="*/ 4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71">
                <a:moveTo>
                  <a:pt x="122" y="45"/>
                </a:moveTo>
                <a:cubicBezTo>
                  <a:pt x="124" y="47"/>
                  <a:pt x="127" y="47"/>
                  <a:pt x="129" y="45"/>
                </a:cubicBezTo>
                <a:cubicBezTo>
                  <a:pt x="131" y="43"/>
                  <a:pt x="131" y="40"/>
                  <a:pt x="129" y="38"/>
                </a:cubicBezTo>
                <a:cubicBezTo>
                  <a:pt x="94" y="3"/>
                  <a:pt x="94" y="3"/>
                  <a:pt x="94" y="3"/>
                </a:cubicBezTo>
                <a:cubicBezTo>
                  <a:pt x="93" y="1"/>
                  <a:pt x="92" y="0"/>
                  <a:pt x="89" y="0"/>
                </a:cubicBezTo>
                <a:cubicBezTo>
                  <a:pt x="87" y="1"/>
                  <a:pt x="86" y="2"/>
                  <a:pt x="85" y="3"/>
                </a:cubicBezTo>
                <a:cubicBezTo>
                  <a:pt x="3" y="81"/>
                  <a:pt x="3" y="81"/>
                  <a:pt x="3" y="81"/>
                </a:cubicBezTo>
                <a:cubicBezTo>
                  <a:pt x="2" y="82"/>
                  <a:pt x="0" y="83"/>
                  <a:pt x="0" y="85"/>
                </a:cubicBezTo>
                <a:cubicBezTo>
                  <a:pt x="0" y="88"/>
                  <a:pt x="1" y="89"/>
                  <a:pt x="3" y="90"/>
                </a:cubicBezTo>
                <a:cubicBezTo>
                  <a:pt x="85" y="168"/>
                  <a:pt x="85" y="168"/>
                  <a:pt x="85" y="168"/>
                </a:cubicBezTo>
                <a:cubicBezTo>
                  <a:pt x="87" y="170"/>
                  <a:pt x="87" y="171"/>
                  <a:pt x="89" y="171"/>
                </a:cubicBezTo>
                <a:cubicBezTo>
                  <a:pt x="92" y="171"/>
                  <a:pt x="93" y="170"/>
                  <a:pt x="94" y="168"/>
                </a:cubicBezTo>
                <a:cubicBezTo>
                  <a:pt x="145" y="121"/>
                  <a:pt x="145" y="121"/>
                  <a:pt x="145" y="121"/>
                </a:cubicBezTo>
                <a:cubicBezTo>
                  <a:pt x="146" y="120"/>
                  <a:pt x="148" y="119"/>
                  <a:pt x="148" y="116"/>
                </a:cubicBezTo>
                <a:cubicBezTo>
                  <a:pt x="148" y="114"/>
                  <a:pt x="147" y="113"/>
                  <a:pt x="145" y="112"/>
                </a:cubicBezTo>
                <a:cubicBezTo>
                  <a:pt x="94" y="58"/>
                  <a:pt x="94" y="58"/>
                  <a:pt x="94" y="58"/>
                </a:cubicBezTo>
                <a:cubicBezTo>
                  <a:pt x="92" y="57"/>
                  <a:pt x="91" y="56"/>
                  <a:pt x="89" y="56"/>
                </a:cubicBezTo>
                <a:cubicBezTo>
                  <a:pt x="87" y="56"/>
                  <a:pt x="86" y="57"/>
                  <a:pt x="84" y="59"/>
                </a:cubicBezTo>
                <a:cubicBezTo>
                  <a:pt x="54" y="87"/>
                  <a:pt x="54" y="87"/>
                  <a:pt x="54" y="87"/>
                </a:cubicBezTo>
                <a:cubicBezTo>
                  <a:pt x="53" y="89"/>
                  <a:pt x="52" y="90"/>
                  <a:pt x="52" y="92"/>
                </a:cubicBezTo>
                <a:cubicBezTo>
                  <a:pt x="52" y="93"/>
                  <a:pt x="52" y="95"/>
                  <a:pt x="53" y="95"/>
                </a:cubicBezTo>
                <a:cubicBezTo>
                  <a:pt x="53" y="96"/>
                  <a:pt x="53" y="96"/>
                  <a:pt x="54" y="96"/>
                </a:cubicBezTo>
                <a:cubicBezTo>
                  <a:pt x="77" y="119"/>
                  <a:pt x="77" y="119"/>
                  <a:pt x="77" y="119"/>
                </a:cubicBezTo>
                <a:cubicBezTo>
                  <a:pt x="78" y="120"/>
                  <a:pt x="79" y="122"/>
                  <a:pt x="82" y="122"/>
                </a:cubicBezTo>
                <a:cubicBezTo>
                  <a:pt x="84" y="121"/>
                  <a:pt x="85" y="120"/>
                  <a:pt x="86" y="119"/>
                </a:cubicBezTo>
                <a:cubicBezTo>
                  <a:pt x="99" y="106"/>
                  <a:pt x="99" y="106"/>
                  <a:pt x="99" y="106"/>
                </a:cubicBezTo>
                <a:cubicBezTo>
                  <a:pt x="101" y="104"/>
                  <a:pt x="101" y="100"/>
                  <a:pt x="99" y="99"/>
                </a:cubicBezTo>
                <a:cubicBezTo>
                  <a:pt x="97" y="97"/>
                  <a:pt x="94" y="97"/>
                  <a:pt x="92" y="99"/>
                </a:cubicBezTo>
                <a:cubicBezTo>
                  <a:pt x="81" y="109"/>
                  <a:pt x="81" y="109"/>
                  <a:pt x="81" y="109"/>
                </a:cubicBezTo>
                <a:cubicBezTo>
                  <a:pt x="64" y="92"/>
                  <a:pt x="64" y="92"/>
                  <a:pt x="64" y="92"/>
                </a:cubicBezTo>
                <a:cubicBezTo>
                  <a:pt x="89" y="68"/>
                  <a:pt x="89" y="68"/>
                  <a:pt x="89" y="68"/>
                </a:cubicBezTo>
                <a:cubicBezTo>
                  <a:pt x="136" y="116"/>
                  <a:pt x="136" y="116"/>
                  <a:pt x="136" y="116"/>
                </a:cubicBezTo>
                <a:cubicBezTo>
                  <a:pt x="90" y="159"/>
                  <a:pt x="90" y="159"/>
                  <a:pt x="90" y="159"/>
                </a:cubicBezTo>
                <a:cubicBezTo>
                  <a:pt x="13" y="86"/>
                  <a:pt x="13" y="86"/>
                  <a:pt x="13" y="86"/>
                </a:cubicBezTo>
                <a:cubicBezTo>
                  <a:pt x="90" y="12"/>
                  <a:pt x="90" y="12"/>
                  <a:pt x="90" y="12"/>
                </a:cubicBezTo>
                <a:cubicBezTo>
                  <a:pt x="122" y="45"/>
                  <a:pt x="122" y="45"/>
                  <a:pt x="122" y="45"/>
                </a:cubicBezTo>
                <a:close/>
              </a:path>
            </a:pathLst>
          </a:custGeom>
          <a:solidFill>
            <a:srgbClr val="FBD7B3">
              <a:alpha val="5000"/>
            </a:srgbClr>
          </a:solidFill>
          <a:ln>
            <a:noFill/>
          </a:ln>
        </p:spPr>
        <p:txBody>
          <a:bodyPr vert="horz" wrap="square" lIns="68580" tIns="34290" rIns="68580" bIns="34290" numCol="1" anchor="t" anchorCtr="0" compatLnSpc="1"/>
          <a:lstStyle/>
          <a:p>
            <a:endParaRPr lang="zh-CN" altLang="en-US" sz="1350" dirty="0"/>
          </a:p>
        </p:txBody>
      </p:sp>
      <p:grpSp>
        <p:nvGrpSpPr>
          <p:cNvPr id="42" name="组合 41"/>
          <p:cNvGrpSpPr/>
          <p:nvPr/>
        </p:nvGrpSpPr>
        <p:grpSpPr>
          <a:xfrm>
            <a:off x="8538669" y="123080"/>
            <a:ext cx="526642" cy="526642"/>
            <a:chOff x="114300" y="101600"/>
            <a:chExt cx="702189" cy="702189"/>
          </a:xfrm>
        </p:grpSpPr>
        <p:sp>
          <p:nvSpPr>
            <p:cNvPr id="43" name="任意多边形: 形状 42"/>
            <p:cNvSpPr/>
            <p:nvPr/>
          </p:nvSpPr>
          <p:spPr>
            <a:xfrm>
              <a:off x="125278" y="112578"/>
              <a:ext cx="67884" cy="67884"/>
            </a:xfrm>
            <a:custGeom>
              <a:avLst/>
              <a:gdLst>
                <a:gd name="connsiteX0" fmla="*/ 25622 w 51244"/>
                <a:gd name="connsiteY0" fmla="*/ 51245 h 51244"/>
                <a:gd name="connsiteX1" fmla="*/ 51245 w 51244"/>
                <a:gd name="connsiteY1" fmla="*/ 25622 h 51244"/>
                <a:gd name="connsiteX2" fmla="*/ 25622 w 51244"/>
                <a:gd name="connsiteY2" fmla="*/ 0 h 51244"/>
                <a:gd name="connsiteX3" fmla="*/ 0 w 51244"/>
                <a:gd name="connsiteY3" fmla="*/ 25622 h 51244"/>
                <a:gd name="connsiteX4" fmla="*/ 25622 w 51244"/>
                <a:gd name="connsiteY4" fmla="*/ 51245 h 51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44" h="51244">
                  <a:moveTo>
                    <a:pt x="25622" y="51245"/>
                  </a:moveTo>
                  <a:cubicBezTo>
                    <a:pt x="39719" y="51245"/>
                    <a:pt x="51245" y="39815"/>
                    <a:pt x="51245" y="25622"/>
                  </a:cubicBezTo>
                  <a:cubicBezTo>
                    <a:pt x="51245" y="11525"/>
                    <a:pt x="39815" y="0"/>
                    <a:pt x="25622" y="0"/>
                  </a:cubicBezTo>
                  <a:cubicBezTo>
                    <a:pt x="11525" y="0"/>
                    <a:pt x="0" y="11430"/>
                    <a:pt x="0" y="25622"/>
                  </a:cubicBezTo>
                  <a:cubicBezTo>
                    <a:pt x="0" y="39815"/>
                    <a:pt x="11525" y="51245"/>
                    <a:pt x="25622" y="5124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44" name="任意多边形: 形状 43"/>
            <p:cNvSpPr/>
            <p:nvPr/>
          </p:nvSpPr>
          <p:spPr>
            <a:xfrm>
              <a:off x="270637" y="105007"/>
              <a:ext cx="83025" cy="83025"/>
            </a:xfrm>
            <a:custGeom>
              <a:avLst/>
              <a:gdLst>
                <a:gd name="connsiteX0" fmla="*/ 31338 w 62674"/>
                <a:gd name="connsiteY0" fmla="*/ 62674 h 62674"/>
                <a:gd name="connsiteX1" fmla="*/ 62675 w 62674"/>
                <a:gd name="connsiteY1" fmla="*/ 31337 h 62674"/>
                <a:gd name="connsiteX2" fmla="*/ 31338 w 62674"/>
                <a:gd name="connsiteY2" fmla="*/ 0 h 62674"/>
                <a:gd name="connsiteX3" fmla="*/ 0 w 62674"/>
                <a:gd name="connsiteY3" fmla="*/ 31337 h 62674"/>
                <a:gd name="connsiteX4" fmla="*/ 31338 w 62674"/>
                <a:gd name="connsiteY4" fmla="*/ 62674 h 62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 h="62674">
                  <a:moveTo>
                    <a:pt x="31338" y="62674"/>
                  </a:moveTo>
                  <a:cubicBezTo>
                    <a:pt x="48673" y="62674"/>
                    <a:pt x="62675" y="48673"/>
                    <a:pt x="62675" y="31337"/>
                  </a:cubicBezTo>
                  <a:cubicBezTo>
                    <a:pt x="62675" y="14002"/>
                    <a:pt x="48673" y="0"/>
                    <a:pt x="31338" y="0"/>
                  </a:cubicBezTo>
                  <a:cubicBezTo>
                    <a:pt x="14002" y="0"/>
                    <a:pt x="0" y="14002"/>
                    <a:pt x="0" y="31337"/>
                  </a:cubicBezTo>
                  <a:cubicBezTo>
                    <a:pt x="-95" y="48673"/>
                    <a:pt x="14002" y="62674"/>
                    <a:pt x="31338" y="6267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8" name="任意多边形: 形状 7"/>
            <p:cNvSpPr/>
            <p:nvPr/>
          </p:nvSpPr>
          <p:spPr>
            <a:xfrm>
              <a:off x="420033" y="101600"/>
              <a:ext cx="89838" cy="89838"/>
            </a:xfrm>
            <a:custGeom>
              <a:avLst/>
              <a:gdLst>
                <a:gd name="connsiteX0" fmla="*/ 33909 w 67817"/>
                <a:gd name="connsiteY0" fmla="*/ 67818 h 67817"/>
                <a:gd name="connsiteX1" fmla="*/ 67818 w 67817"/>
                <a:gd name="connsiteY1" fmla="*/ 33909 h 67817"/>
                <a:gd name="connsiteX2" fmla="*/ 33909 w 67817"/>
                <a:gd name="connsiteY2" fmla="*/ 0 h 67817"/>
                <a:gd name="connsiteX3" fmla="*/ 0 w 67817"/>
                <a:gd name="connsiteY3" fmla="*/ 33909 h 67817"/>
                <a:gd name="connsiteX4" fmla="*/ 33909 w 67817"/>
                <a:gd name="connsiteY4" fmla="*/ 67818 h 6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7" h="67817">
                  <a:moveTo>
                    <a:pt x="33909" y="67818"/>
                  </a:moveTo>
                  <a:cubicBezTo>
                    <a:pt x="52673" y="67818"/>
                    <a:pt x="67818" y="52673"/>
                    <a:pt x="67818" y="33909"/>
                  </a:cubicBezTo>
                  <a:cubicBezTo>
                    <a:pt x="67818" y="15145"/>
                    <a:pt x="52673" y="0"/>
                    <a:pt x="33909" y="0"/>
                  </a:cubicBezTo>
                  <a:cubicBezTo>
                    <a:pt x="15145" y="0"/>
                    <a:pt x="0" y="15145"/>
                    <a:pt x="0" y="33909"/>
                  </a:cubicBezTo>
                  <a:cubicBezTo>
                    <a:pt x="0" y="52673"/>
                    <a:pt x="15240" y="67818"/>
                    <a:pt x="33909" y="6781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46" name="任意多边形: 形状 45"/>
            <p:cNvSpPr/>
            <p:nvPr/>
          </p:nvSpPr>
          <p:spPr>
            <a:xfrm>
              <a:off x="575486" y="104125"/>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47" name="任意多边形: 形状 46"/>
            <p:cNvSpPr/>
            <p:nvPr/>
          </p:nvSpPr>
          <p:spPr>
            <a:xfrm>
              <a:off x="735987" y="111947"/>
              <a:ext cx="69398" cy="69398"/>
            </a:xfrm>
            <a:custGeom>
              <a:avLst/>
              <a:gdLst>
                <a:gd name="connsiteX0" fmla="*/ 26194 w 52387"/>
                <a:gd name="connsiteY0" fmla="*/ 52388 h 52387"/>
                <a:gd name="connsiteX1" fmla="*/ 52388 w 52387"/>
                <a:gd name="connsiteY1" fmla="*/ 26194 h 52387"/>
                <a:gd name="connsiteX2" fmla="*/ 26194 w 52387"/>
                <a:gd name="connsiteY2" fmla="*/ 0 h 52387"/>
                <a:gd name="connsiteX3" fmla="*/ 0 w 52387"/>
                <a:gd name="connsiteY3" fmla="*/ 26194 h 52387"/>
                <a:gd name="connsiteX4" fmla="*/ 26194 w 52387"/>
                <a:gd name="connsiteY4" fmla="*/ 52388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26194" y="52388"/>
                  </a:moveTo>
                  <a:cubicBezTo>
                    <a:pt x="40672" y="52388"/>
                    <a:pt x="52388" y="40672"/>
                    <a:pt x="52388" y="26194"/>
                  </a:cubicBezTo>
                  <a:cubicBezTo>
                    <a:pt x="52388" y="11716"/>
                    <a:pt x="40672" y="0"/>
                    <a:pt x="26194" y="0"/>
                  </a:cubicBezTo>
                  <a:cubicBezTo>
                    <a:pt x="11716" y="0"/>
                    <a:pt x="0" y="11716"/>
                    <a:pt x="0" y="26194"/>
                  </a:cubicBezTo>
                  <a:cubicBezTo>
                    <a:pt x="0" y="40672"/>
                    <a:pt x="11716" y="52388"/>
                    <a:pt x="26194" y="5238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48" name="任意多边形: 形状 47"/>
            <p:cNvSpPr/>
            <p:nvPr/>
          </p:nvSpPr>
          <p:spPr>
            <a:xfrm>
              <a:off x="117707" y="257937"/>
              <a:ext cx="83025" cy="83025"/>
            </a:xfrm>
            <a:custGeom>
              <a:avLst/>
              <a:gdLst>
                <a:gd name="connsiteX0" fmla="*/ 62674 w 62674"/>
                <a:gd name="connsiteY0" fmla="*/ 31337 h 62674"/>
                <a:gd name="connsiteX1" fmla="*/ 31337 w 62674"/>
                <a:gd name="connsiteY1" fmla="*/ 62675 h 62674"/>
                <a:gd name="connsiteX2" fmla="*/ 0 w 62674"/>
                <a:gd name="connsiteY2" fmla="*/ 31337 h 62674"/>
                <a:gd name="connsiteX3" fmla="*/ 31337 w 62674"/>
                <a:gd name="connsiteY3" fmla="*/ 0 h 62674"/>
                <a:gd name="connsiteX4" fmla="*/ 62674 w 62674"/>
                <a:gd name="connsiteY4" fmla="*/ 31337 h 62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 h="62674">
                  <a:moveTo>
                    <a:pt x="62674" y="31337"/>
                  </a:moveTo>
                  <a:cubicBezTo>
                    <a:pt x="62674" y="48644"/>
                    <a:pt x="48644" y="62675"/>
                    <a:pt x="31337" y="62675"/>
                  </a:cubicBezTo>
                  <a:cubicBezTo>
                    <a:pt x="14030" y="62675"/>
                    <a:pt x="0" y="48644"/>
                    <a:pt x="0" y="31337"/>
                  </a:cubicBezTo>
                  <a:cubicBezTo>
                    <a:pt x="0" y="14030"/>
                    <a:pt x="14030" y="0"/>
                    <a:pt x="31337" y="0"/>
                  </a:cubicBezTo>
                  <a:cubicBezTo>
                    <a:pt x="48644" y="0"/>
                    <a:pt x="62674" y="14030"/>
                    <a:pt x="62674" y="31337"/>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49" name="任意多边形: 形状 48"/>
            <p:cNvSpPr/>
            <p:nvPr/>
          </p:nvSpPr>
          <p:spPr>
            <a:xfrm>
              <a:off x="260416" y="247716"/>
              <a:ext cx="103466" cy="103466"/>
            </a:xfrm>
            <a:custGeom>
              <a:avLst/>
              <a:gdLst>
                <a:gd name="connsiteX0" fmla="*/ 39052 w 78104"/>
                <a:gd name="connsiteY0" fmla="*/ 78105 h 78104"/>
                <a:gd name="connsiteX1" fmla="*/ 78105 w 78104"/>
                <a:gd name="connsiteY1" fmla="*/ 39052 h 78104"/>
                <a:gd name="connsiteX2" fmla="*/ 39052 w 78104"/>
                <a:gd name="connsiteY2" fmla="*/ 0 h 78104"/>
                <a:gd name="connsiteX3" fmla="*/ 0 w 78104"/>
                <a:gd name="connsiteY3" fmla="*/ 39052 h 78104"/>
                <a:gd name="connsiteX4" fmla="*/ 39052 w 78104"/>
                <a:gd name="connsiteY4" fmla="*/ 78105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39052" y="78105"/>
                  </a:moveTo>
                  <a:cubicBezTo>
                    <a:pt x="60579" y="78105"/>
                    <a:pt x="78105" y="60674"/>
                    <a:pt x="78105" y="39052"/>
                  </a:cubicBezTo>
                  <a:cubicBezTo>
                    <a:pt x="78105" y="17431"/>
                    <a:pt x="60674" y="0"/>
                    <a:pt x="39052" y="0"/>
                  </a:cubicBezTo>
                  <a:cubicBezTo>
                    <a:pt x="17526" y="0"/>
                    <a:pt x="0" y="17526"/>
                    <a:pt x="0" y="39052"/>
                  </a:cubicBezTo>
                  <a:cubicBezTo>
                    <a:pt x="0" y="60579"/>
                    <a:pt x="17431" y="78105"/>
                    <a:pt x="39052" y="7810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50" name="任意多边形: 形状 49"/>
            <p:cNvSpPr/>
            <p:nvPr/>
          </p:nvSpPr>
          <p:spPr>
            <a:xfrm>
              <a:off x="407668" y="242164"/>
              <a:ext cx="114571" cy="114570"/>
            </a:xfrm>
            <a:custGeom>
              <a:avLst/>
              <a:gdLst>
                <a:gd name="connsiteX0" fmla="*/ 86487 w 86487"/>
                <a:gd name="connsiteY0" fmla="*/ 43244 h 86486"/>
                <a:gd name="connsiteX1" fmla="*/ 43244 w 86487"/>
                <a:gd name="connsiteY1" fmla="*/ 86487 h 86486"/>
                <a:gd name="connsiteX2" fmla="*/ 0 w 86487"/>
                <a:gd name="connsiteY2" fmla="*/ 43244 h 86486"/>
                <a:gd name="connsiteX3" fmla="*/ 43244 w 86487"/>
                <a:gd name="connsiteY3" fmla="*/ 0 h 86486"/>
                <a:gd name="connsiteX4" fmla="*/ 86487 w 86487"/>
                <a:gd name="connsiteY4" fmla="*/ 43244 h 86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7" h="86486">
                  <a:moveTo>
                    <a:pt x="86487" y="43244"/>
                  </a:moveTo>
                  <a:cubicBezTo>
                    <a:pt x="86487" y="67126"/>
                    <a:pt x="67126" y="86487"/>
                    <a:pt x="43244" y="86487"/>
                  </a:cubicBezTo>
                  <a:cubicBezTo>
                    <a:pt x="19361" y="86487"/>
                    <a:pt x="0" y="67126"/>
                    <a:pt x="0" y="43244"/>
                  </a:cubicBezTo>
                  <a:cubicBezTo>
                    <a:pt x="0" y="19361"/>
                    <a:pt x="19361" y="0"/>
                    <a:pt x="43244" y="0"/>
                  </a:cubicBezTo>
                  <a:cubicBezTo>
                    <a:pt x="67126" y="0"/>
                    <a:pt x="86487" y="19361"/>
                    <a:pt x="86487" y="4324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9" name="任意多边形: 形状 8"/>
            <p:cNvSpPr/>
            <p:nvPr/>
          </p:nvSpPr>
          <p:spPr>
            <a:xfrm>
              <a:off x="565266" y="246833"/>
              <a:ext cx="105233" cy="105233"/>
            </a:xfrm>
            <a:custGeom>
              <a:avLst/>
              <a:gdLst>
                <a:gd name="connsiteX0" fmla="*/ 79439 w 79438"/>
                <a:gd name="connsiteY0" fmla="*/ 39719 h 79438"/>
                <a:gd name="connsiteX1" fmla="*/ 39719 w 79438"/>
                <a:gd name="connsiteY1" fmla="*/ 79438 h 79438"/>
                <a:gd name="connsiteX2" fmla="*/ 0 w 79438"/>
                <a:gd name="connsiteY2" fmla="*/ 39719 h 79438"/>
                <a:gd name="connsiteX3" fmla="*/ 39719 w 79438"/>
                <a:gd name="connsiteY3" fmla="*/ 0 h 79438"/>
                <a:gd name="connsiteX4" fmla="*/ 79439 w 79438"/>
                <a:gd name="connsiteY4" fmla="*/ 39719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79439" y="39719"/>
                  </a:moveTo>
                  <a:cubicBezTo>
                    <a:pt x="79439" y="61656"/>
                    <a:pt x="61656" y="79438"/>
                    <a:pt x="39719" y="79438"/>
                  </a:cubicBezTo>
                  <a:cubicBezTo>
                    <a:pt x="17783" y="79438"/>
                    <a:pt x="0" y="61656"/>
                    <a:pt x="0" y="39719"/>
                  </a:cubicBezTo>
                  <a:cubicBezTo>
                    <a:pt x="0" y="17783"/>
                    <a:pt x="17783" y="0"/>
                    <a:pt x="39719" y="0"/>
                  </a:cubicBezTo>
                  <a:cubicBezTo>
                    <a:pt x="61656" y="0"/>
                    <a:pt x="79439" y="17783"/>
                    <a:pt x="79439" y="39719"/>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52" name="任意多边形: 形状 51"/>
            <p:cNvSpPr/>
            <p:nvPr/>
          </p:nvSpPr>
          <p:spPr>
            <a:xfrm>
              <a:off x="728290" y="257054"/>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53" name="任意多边形: 形状 52"/>
            <p:cNvSpPr/>
            <p:nvPr/>
          </p:nvSpPr>
          <p:spPr>
            <a:xfrm>
              <a:off x="114300" y="407333"/>
              <a:ext cx="89838" cy="89838"/>
            </a:xfrm>
            <a:custGeom>
              <a:avLst/>
              <a:gdLst>
                <a:gd name="connsiteX0" fmla="*/ 33909 w 67817"/>
                <a:gd name="connsiteY0" fmla="*/ 67818 h 67817"/>
                <a:gd name="connsiteX1" fmla="*/ 67818 w 67817"/>
                <a:gd name="connsiteY1" fmla="*/ 33909 h 67817"/>
                <a:gd name="connsiteX2" fmla="*/ 33909 w 67817"/>
                <a:gd name="connsiteY2" fmla="*/ 0 h 67817"/>
                <a:gd name="connsiteX3" fmla="*/ 0 w 67817"/>
                <a:gd name="connsiteY3" fmla="*/ 33909 h 67817"/>
                <a:gd name="connsiteX4" fmla="*/ 33909 w 67817"/>
                <a:gd name="connsiteY4" fmla="*/ 67818 h 6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7" h="67817">
                  <a:moveTo>
                    <a:pt x="33909" y="67818"/>
                  </a:moveTo>
                  <a:cubicBezTo>
                    <a:pt x="52673" y="67818"/>
                    <a:pt x="67818" y="52673"/>
                    <a:pt x="67818" y="33909"/>
                  </a:cubicBezTo>
                  <a:cubicBezTo>
                    <a:pt x="67818" y="15145"/>
                    <a:pt x="52673" y="0"/>
                    <a:pt x="33909" y="0"/>
                  </a:cubicBezTo>
                  <a:cubicBezTo>
                    <a:pt x="15145" y="0"/>
                    <a:pt x="0" y="15145"/>
                    <a:pt x="0" y="33909"/>
                  </a:cubicBezTo>
                  <a:cubicBezTo>
                    <a:pt x="0" y="52673"/>
                    <a:pt x="15240" y="67818"/>
                    <a:pt x="33909" y="6781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54" name="任意多边形: 形状 53"/>
            <p:cNvSpPr/>
            <p:nvPr/>
          </p:nvSpPr>
          <p:spPr>
            <a:xfrm>
              <a:off x="254864" y="394968"/>
              <a:ext cx="114570" cy="114571"/>
            </a:xfrm>
            <a:custGeom>
              <a:avLst/>
              <a:gdLst>
                <a:gd name="connsiteX0" fmla="*/ 86487 w 86486"/>
                <a:gd name="connsiteY0" fmla="*/ 43244 h 86487"/>
                <a:gd name="connsiteX1" fmla="*/ 43244 w 86486"/>
                <a:gd name="connsiteY1" fmla="*/ 86487 h 86487"/>
                <a:gd name="connsiteX2" fmla="*/ 0 w 86486"/>
                <a:gd name="connsiteY2" fmla="*/ 43244 h 86487"/>
                <a:gd name="connsiteX3" fmla="*/ 43244 w 86486"/>
                <a:gd name="connsiteY3" fmla="*/ 0 h 86487"/>
                <a:gd name="connsiteX4" fmla="*/ 86487 w 86486"/>
                <a:gd name="connsiteY4" fmla="*/ 43244 h 8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6" h="86487">
                  <a:moveTo>
                    <a:pt x="86487" y="43244"/>
                  </a:moveTo>
                  <a:cubicBezTo>
                    <a:pt x="86487" y="67126"/>
                    <a:pt x="67126" y="86487"/>
                    <a:pt x="43244" y="86487"/>
                  </a:cubicBezTo>
                  <a:cubicBezTo>
                    <a:pt x="19361" y="86487"/>
                    <a:pt x="0" y="67126"/>
                    <a:pt x="0" y="43244"/>
                  </a:cubicBezTo>
                  <a:cubicBezTo>
                    <a:pt x="0" y="19361"/>
                    <a:pt x="19361" y="0"/>
                    <a:pt x="43244" y="0"/>
                  </a:cubicBezTo>
                  <a:cubicBezTo>
                    <a:pt x="67126" y="0"/>
                    <a:pt x="86487" y="19361"/>
                    <a:pt x="86487" y="4324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55" name="任意多边形: 形状 54"/>
            <p:cNvSpPr/>
            <p:nvPr/>
          </p:nvSpPr>
          <p:spPr>
            <a:xfrm>
              <a:off x="398835" y="386135"/>
              <a:ext cx="132235" cy="132235"/>
            </a:xfrm>
            <a:custGeom>
              <a:avLst/>
              <a:gdLst>
                <a:gd name="connsiteX0" fmla="*/ 99822 w 99821"/>
                <a:gd name="connsiteY0" fmla="*/ 49911 h 99821"/>
                <a:gd name="connsiteX1" fmla="*/ 49911 w 99821"/>
                <a:gd name="connsiteY1" fmla="*/ 99822 h 99821"/>
                <a:gd name="connsiteX2" fmla="*/ 0 w 99821"/>
                <a:gd name="connsiteY2" fmla="*/ 49911 h 99821"/>
                <a:gd name="connsiteX3" fmla="*/ 49911 w 99821"/>
                <a:gd name="connsiteY3" fmla="*/ 0 h 99821"/>
                <a:gd name="connsiteX4" fmla="*/ 99822 w 99821"/>
                <a:gd name="connsiteY4" fmla="*/ 49911 h 99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1" h="99821">
                  <a:moveTo>
                    <a:pt x="99822" y="49911"/>
                  </a:moveTo>
                  <a:cubicBezTo>
                    <a:pt x="99822" y="77476"/>
                    <a:pt x="77476" y="99822"/>
                    <a:pt x="49911" y="99822"/>
                  </a:cubicBezTo>
                  <a:cubicBezTo>
                    <a:pt x="22346" y="99822"/>
                    <a:pt x="0" y="77476"/>
                    <a:pt x="0" y="49911"/>
                  </a:cubicBezTo>
                  <a:cubicBezTo>
                    <a:pt x="0" y="22346"/>
                    <a:pt x="22346" y="0"/>
                    <a:pt x="49911" y="0"/>
                  </a:cubicBezTo>
                  <a:cubicBezTo>
                    <a:pt x="77476" y="0"/>
                    <a:pt x="99822" y="22346"/>
                    <a:pt x="99822" y="4991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56" name="任意多边形: 形状 55"/>
            <p:cNvSpPr/>
            <p:nvPr/>
          </p:nvSpPr>
          <p:spPr>
            <a:xfrm>
              <a:off x="559840" y="394210"/>
              <a:ext cx="116084" cy="116084"/>
            </a:xfrm>
            <a:custGeom>
              <a:avLst/>
              <a:gdLst>
                <a:gd name="connsiteX0" fmla="*/ 87630 w 87629"/>
                <a:gd name="connsiteY0" fmla="*/ 43815 h 87629"/>
                <a:gd name="connsiteX1" fmla="*/ 43815 w 87629"/>
                <a:gd name="connsiteY1" fmla="*/ 87630 h 87629"/>
                <a:gd name="connsiteX2" fmla="*/ 0 w 87629"/>
                <a:gd name="connsiteY2" fmla="*/ 43815 h 87629"/>
                <a:gd name="connsiteX3" fmla="*/ 43815 w 87629"/>
                <a:gd name="connsiteY3" fmla="*/ 0 h 87629"/>
                <a:gd name="connsiteX4" fmla="*/ 87630 w 87629"/>
                <a:gd name="connsiteY4" fmla="*/ 43815 h 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9" h="87629">
                  <a:moveTo>
                    <a:pt x="87630" y="43815"/>
                  </a:moveTo>
                  <a:cubicBezTo>
                    <a:pt x="87630" y="68013"/>
                    <a:pt x="68013" y="87630"/>
                    <a:pt x="43815" y="87630"/>
                  </a:cubicBezTo>
                  <a:cubicBezTo>
                    <a:pt x="19617" y="87630"/>
                    <a:pt x="0" y="68013"/>
                    <a:pt x="0" y="43815"/>
                  </a:cubicBezTo>
                  <a:cubicBezTo>
                    <a:pt x="0" y="19617"/>
                    <a:pt x="19617" y="0"/>
                    <a:pt x="43815" y="0"/>
                  </a:cubicBezTo>
                  <a:cubicBezTo>
                    <a:pt x="68013" y="0"/>
                    <a:pt x="87630" y="19617"/>
                    <a:pt x="87630" y="43815"/>
                  </a:cubicBezTo>
                  <a:close/>
                </a:path>
              </a:pathLst>
            </a:custGeom>
            <a:solidFill>
              <a:schemeClr val="accent1">
                <a:alpha val="15000"/>
              </a:schemeClr>
            </a:solidFill>
            <a:ln w="9525" cap="flat">
              <a:noFill/>
              <a:prstDash val="solid"/>
              <a:miter/>
            </a:ln>
          </p:spPr>
          <p:txBody>
            <a:bodyPr rtlCol="0" anchor="ctr"/>
            <a:lstStyle/>
            <a:p>
              <a:endParaRPr lang="zh-CN" altLang="en-US" sz="1350" dirty="0"/>
            </a:p>
          </p:txBody>
        </p:sp>
        <p:sp>
          <p:nvSpPr>
            <p:cNvPr id="57" name="任意多边形: 形状 56"/>
            <p:cNvSpPr/>
            <p:nvPr/>
          </p:nvSpPr>
          <p:spPr>
            <a:xfrm>
              <a:off x="724883" y="406450"/>
              <a:ext cx="91606" cy="91606"/>
            </a:xfrm>
            <a:custGeom>
              <a:avLst/>
              <a:gdLst>
                <a:gd name="connsiteX0" fmla="*/ 34576 w 69151"/>
                <a:gd name="connsiteY0" fmla="*/ 69151 h 69151"/>
                <a:gd name="connsiteX1" fmla="*/ 69152 w 69151"/>
                <a:gd name="connsiteY1" fmla="*/ 34576 h 69151"/>
                <a:gd name="connsiteX2" fmla="*/ 34576 w 69151"/>
                <a:gd name="connsiteY2" fmla="*/ 0 h 69151"/>
                <a:gd name="connsiteX3" fmla="*/ 0 w 69151"/>
                <a:gd name="connsiteY3" fmla="*/ 34576 h 69151"/>
                <a:gd name="connsiteX4" fmla="*/ 34576 w 69151"/>
                <a:gd name="connsiteY4" fmla="*/ 69151 h 6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51" h="69151">
                  <a:moveTo>
                    <a:pt x="34576" y="69151"/>
                  </a:moveTo>
                  <a:cubicBezTo>
                    <a:pt x="53626" y="69151"/>
                    <a:pt x="69152" y="53721"/>
                    <a:pt x="69152" y="34576"/>
                  </a:cubicBezTo>
                  <a:cubicBezTo>
                    <a:pt x="69152" y="15526"/>
                    <a:pt x="53721" y="0"/>
                    <a:pt x="34576" y="0"/>
                  </a:cubicBezTo>
                  <a:cubicBezTo>
                    <a:pt x="15526" y="0"/>
                    <a:pt x="0" y="15430"/>
                    <a:pt x="0" y="34576"/>
                  </a:cubicBezTo>
                  <a:cubicBezTo>
                    <a:pt x="0" y="53721"/>
                    <a:pt x="15526" y="69151"/>
                    <a:pt x="34576" y="6915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58" name="任意多边形: 形状 57"/>
            <p:cNvSpPr/>
            <p:nvPr/>
          </p:nvSpPr>
          <p:spPr>
            <a:xfrm>
              <a:off x="116825" y="562786"/>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59" name="任意多边形: 形状 58"/>
            <p:cNvSpPr/>
            <p:nvPr/>
          </p:nvSpPr>
          <p:spPr>
            <a:xfrm>
              <a:off x="259533" y="552440"/>
              <a:ext cx="105233" cy="105233"/>
            </a:xfrm>
            <a:custGeom>
              <a:avLst/>
              <a:gdLst>
                <a:gd name="connsiteX0" fmla="*/ 39719 w 79438"/>
                <a:gd name="connsiteY0" fmla="*/ 79438 h 79438"/>
                <a:gd name="connsiteX1" fmla="*/ 79438 w 79438"/>
                <a:gd name="connsiteY1" fmla="*/ 39719 h 79438"/>
                <a:gd name="connsiteX2" fmla="*/ 39719 w 79438"/>
                <a:gd name="connsiteY2" fmla="*/ 0 h 79438"/>
                <a:gd name="connsiteX3" fmla="*/ 0 w 79438"/>
                <a:gd name="connsiteY3" fmla="*/ 39719 h 79438"/>
                <a:gd name="connsiteX4" fmla="*/ 39719 w 79438"/>
                <a:gd name="connsiteY4" fmla="*/ 79438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39719" y="79438"/>
                  </a:moveTo>
                  <a:cubicBezTo>
                    <a:pt x="61627" y="79438"/>
                    <a:pt x="79438" y="61627"/>
                    <a:pt x="79438" y="39719"/>
                  </a:cubicBezTo>
                  <a:cubicBezTo>
                    <a:pt x="79438" y="17812"/>
                    <a:pt x="61627" y="0"/>
                    <a:pt x="39719" y="0"/>
                  </a:cubicBezTo>
                  <a:cubicBezTo>
                    <a:pt x="17812" y="0"/>
                    <a:pt x="0" y="17812"/>
                    <a:pt x="0" y="39719"/>
                  </a:cubicBezTo>
                  <a:cubicBezTo>
                    <a:pt x="0" y="61722"/>
                    <a:pt x="17812" y="79438"/>
                    <a:pt x="39719" y="7943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60" name="任意多边形: 形状 59"/>
            <p:cNvSpPr/>
            <p:nvPr/>
          </p:nvSpPr>
          <p:spPr>
            <a:xfrm>
              <a:off x="406910" y="547140"/>
              <a:ext cx="116084" cy="116084"/>
            </a:xfrm>
            <a:custGeom>
              <a:avLst/>
              <a:gdLst>
                <a:gd name="connsiteX0" fmla="*/ 87630 w 87629"/>
                <a:gd name="connsiteY0" fmla="*/ 43815 h 87629"/>
                <a:gd name="connsiteX1" fmla="*/ 43815 w 87629"/>
                <a:gd name="connsiteY1" fmla="*/ 87630 h 87629"/>
                <a:gd name="connsiteX2" fmla="*/ 0 w 87629"/>
                <a:gd name="connsiteY2" fmla="*/ 43815 h 87629"/>
                <a:gd name="connsiteX3" fmla="*/ 43815 w 87629"/>
                <a:gd name="connsiteY3" fmla="*/ 0 h 87629"/>
                <a:gd name="connsiteX4" fmla="*/ 87630 w 87629"/>
                <a:gd name="connsiteY4" fmla="*/ 43815 h 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9" h="87629">
                  <a:moveTo>
                    <a:pt x="87630" y="43815"/>
                  </a:moveTo>
                  <a:cubicBezTo>
                    <a:pt x="87630" y="68013"/>
                    <a:pt x="68013" y="87630"/>
                    <a:pt x="43815" y="87630"/>
                  </a:cubicBezTo>
                  <a:cubicBezTo>
                    <a:pt x="19617" y="87630"/>
                    <a:pt x="0" y="68013"/>
                    <a:pt x="0" y="43815"/>
                  </a:cubicBezTo>
                  <a:cubicBezTo>
                    <a:pt x="0" y="19617"/>
                    <a:pt x="19617" y="0"/>
                    <a:pt x="43815" y="0"/>
                  </a:cubicBezTo>
                  <a:cubicBezTo>
                    <a:pt x="68013" y="0"/>
                    <a:pt x="87630" y="19617"/>
                    <a:pt x="87630" y="4381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61" name="任意多边形: 形状 60"/>
            <p:cNvSpPr/>
            <p:nvPr/>
          </p:nvSpPr>
          <p:spPr>
            <a:xfrm>
              <a:off x="564508" y="551810"/>
              <a:ext cx="106747" cy="106747"/>
            </a:xfrm>
            <a:custGeom>
              <a:avLst/>
              <a:gdLst>
                <a:gd name="connsiteX0" fmla="*/ 40291 w 80581"/>
                <a:gd name="connsiteY0" fmla="*/ 80581 h 80581"/>
                <a:gd name="connsiteX1" fmla="*/ 80582 w 80581"/>
                <a:gd name="connsiteY1" fmla="*/ 40291 h 80581"/>
                <a:gd name="connsiteX2" fmla="*/ 40291 w 80581"/>
                <a:gd name="connsiteY2" fmla="*/ 0 h 80581"/>
                <a:gd name="connsiteX3" fmla="*/ 0 w 80581"/>
                <a:gd name="connsiteY3" fmla="*/ 40291 h 80581"/>
                <a:gd name="connsiteX4" fmla="*/ 40291 w 80581"/>
                <a:gd name="connsiteY4" fmla="*/ 80581 h 8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 h="80581">
                  <a:moveTo>
                    <a:pt x="40291" y="80581"/>
                  </a:moveTo>
                  <a:cubicBezTo>
                    <a:pt x="62580" y="80581"/>
                    <a:pt x="80582" y="62484"/>
                    <a:pt x="80582" y="40291"/>
                  </a:cubicBezTo>
                  <a:cubicBezTo>
                    <a:pt x="80582" y="18002"/>
                    <a:pt x="62484" y="0"/>
                    <a:pt x="40291" y="0"/>
                  </a:cubicBezTo>
                  <a:cubicBezTo>
                    <a:pt x="18098" y="0"/>
                    <a:pt x="0" y="18098"/>
                    <a:pt x="0" y="40291"/>
                  </a:cubicBezTo>
                  <a:cubicBezTo>
                    <a:pt x="-95" y="62484"/>
                    <a:pt x="18003" y="80581"/>
                    <a:pt x="40291" y="8058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62" name="任意多边形: 形状 61"/>
            <p:cNvSpPr/>
            <p:nvPr/>
          </p:nvSpPr>
          <p:spPr>
            <a:xfrm>
              <a:off x="727406" y="561904"/>
              <a:ext cx="86558" cy="86558"/>
            </a:xfrm>
            <a:custGeom>
              <a:avLst/>
              <a:gdLst>
                <a:gd name="connsiteX0" fmla="*/ 65341 w 65341"/>
                <a:gd name="connsiteY0" fmla="*/ 32671 h 65341"/>
                <a:gd name="connsiteX1" fmla="*/ 32671 w 65341"/>
                <a:gd name="connsiteY1" fmla="*/ 65342 h 65341"/>
                <a:gd name="connsiteX2" fmla="*/ 0 w 65341"/>
                <a:gd name="connsiteY2" fmla="*/ 32671 h 65341"/>
                <a:gd name="connsiteX3" fmla="*/ 32671 w 65341"/>
                <a:gd name="connsiteY3" fmla="*/ 0 h 65341"/>
                <a:gd name="connsiteX4" fmla="*/ 65341 w 65341"/>
                <a:gd name="connsiteY4" fmla="*/ 32671 h 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 h="65341">
                  <a:moveTo>
                    <a:pt x="65341" y="32671"/>
                  </a:moveTo>
                  <a:cubicBezTo>
                    <a:pt x="65341" y="50714"/>
                    <a:pt x="50714" y="65342"/>
                    <a:pt x="32671" y="65342"/>
                  </a:cubicBezTo>
                  <a:cubicBezTo>
                    <a:pt x="14627" y="65342"/>
                    <a:pt x="0" y="50714"/>
                    <a:pt x="0" y="32671"/>
                  </a:cubicBezTo>
                  <a:cubicBezTo>
                    <a:pt x="0" y="14627"/>
                    <a:pt x="14627" y="0"/>
                    <a:pt x="32671" y="0"/>
                  </a:cubicBezTo>
                  <a:cubicBezTo>
                    <a:pt x="50714" y="0"/>
                    <a:pt x="65341" y="14627"/>
                    <a:pt x="65341" y="3267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63" name="任意多边形: 形状 62"/>
            <p:cNvSpPr/>
            <p:nvPr/>
          </p:nvSpPr>
          <p:spPr>
            <a:xfrm>
              <a:off x="124521" y="723287"/>
              <a:ext cx="69398" cy="69398"/>
            </a:xfrm>
            <a:custGeom>
              <a:avLst/>
              <a:gdLst>
                <a:gd name="connsiteX0" fmla="*/ 52388 w 52387"/>
                <a:gd name="connsiteY0" fmla="*/ 26194 h 52387"/>
                <a:gd name="connsiteX1" fmla="*/ 26194 w 52387"/>
                <a:gd name="connsiteY1" fmla="*/ 52387 h 52387"/>
                <a:gd name="connsiteX2" fmla="*/ 0 w 52387"/>
                <a:gd name="connsiteY2" fmla="*/ 26194 h 52387"/>
                <a:gd name="connsiteX3" fmla="*/ 26194 w 52387"/>
                <a:gd name="connsiteY3" fmla="*/ 0 h 52387"/>
                <a:gd name="connsiteX4" fmla="*/ 52388 w 52387"/>
                <a:gd name="connsiteY4" fmla="*/ 26194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52388" y="26194"/>
                  </a:moveTo>
                  <a:cubicBezTo>
                    <a:pt x="52388" y="40660"/>
                    <a:pt x="40660" y="52387"/>
                    <a:pt x="26194" y="52387"/>
                  </a:cubicBezTo>
                  <a:cubicBezTo>
                    <a:pt x="11727" y="52387"/>
                    <a:pt x="0" y="40660"/>
                    <a:pt x="0" y="26194"/>
                  </a:cubicBezTo>
                  <a:cubicBezTo>
                    <a:pt x="0" y="11727"/>
                    <a:pt x="11727" y="0"/>
                    <a:pt x="26194" y="0"/>
                  </a:cubicBezTo>
                  <a:cubicBezTo>
                    <a:pt x="40660" y="0"/>
                    <a:pt x="52388" y="11727"/>
                    <a:pt x="52388" y="2619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64" name="任意多边形: 形状 63"/>
            <p:cNvSpPr/>
            <p:nvPr/>
          </p:nvSpPr>
          <p:spPr>
            <a:xfrm>
              <a:off x="269753" y="715590"/>
              <a:ext cx="84793" cy="84791"/>
            </a:xfrm>
            <a:custGeom>
              <a:avLst/>
              <a:gdLst>
                <a:gd name="connsiteX0" fmla="*/ 32004 w 64008"/>
                <a:gd name="connsiteY0" fmla="*/ 64008 h 64007"/>
                <a:gd name="connsiteX1" fmla="*/ 64008 w 64008"/>
                <a:gd name="connsiteY1" fmla="*/ 32004 h 64007"/>
                <a:gd name="connsiteX2" fmla="*/ 32004 w 64008"/>
                <a:gd name="connsiteY2" fmla="*/ 0 h 64007"/>
                <a:gd name="connsiteX3" fmla="*/ 0 w 64008"/>
                <a:gd name="connsiteY3" fmla="*/ 32004 h 64007"/>
                <a:gd name="connsiteX4" fmla="*/ 32004 w 64008"/>
                <a:gd name="connsiteY4" fmla="*/ 64008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 h="64007">
                  <a:moveTo>
                    <a:pt x="32004" y="64008"/>
                  </a:moveTo>
                  <a:cubicBezTo>
                    <a:pt x="49721" y="64008"/>
                    <a:pt x="64008" y="49720"/>
                    <a:pt x="64008" y="32004"/>
                  </a:cubicBezTo>
                  <a:cubicBezTo>
                    <a:pt x="64008" y="14288"/>
                    <a:pt x="49721" y="0"/>
                    <a:pt x="32004" y="0"/>
                  </a:cubicBezTo>
                  <a:cubicBezTo>
                    <a:pt x="14288" y="0"/>
                    <a:pt x="0" y="14288"/>
                    <a:pt x="0" y="32004"/>
                  </a:cubicBezTo>
                  <a:cubicBezTo>
                    <a:pt x="0" y="49720"/>
                    <a:pt x="14288" y="64008"/>
                    <a:pt x="32004" y="6400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65" name="任意多边形: 形状 64"/>
            <p:cNvSpPr/>
            <p:nvPr/>
          </p:nvSpPr>
          <p:spPr>
            <a:xfrm>
              <a:off x="419150" y="712183"/>
              <a:ext cx="91606" cy="91606"/>
            </a:xfrm>
            <a:custGeom>
              <a:avLst/>
              <a:gdLst>
                <a:gd name="connsiteX0" fmla="*/ 34576 w 69151"/>
                <a:gd name="connsiteY0" fmla="*/ 69152 h 69151"/>
                <a:gd name="connsiteX1" fmla="*/ 69151 w 69151"/>
                <a:gd name="connsiteY1" fmla="*/ 34576 h 69151"/>
                <a:gd name="connsiteX2" fmla="*/ 34576 w 69151"/>
                <a:gd name="connsiteY2" fmla="*/ 0 h 69151"/>
                <a:gd name="connsiteX3" fmla="*/ 0 w 69151"/>
                <a:gd name="connsiteY3" fmla="*/ 34576 h 69151"/>
                <a:gd name="connsiteX4" fmla="*/ 34576 w 69151"/>
                <a:gd name="connsiteY4" fmla="*/ 69152 h 6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51" h="69151">
                  <a:moveTo>
                    <a:pt x="34576" y="69152"/>
                  </a:moveTo>
                  <a:cubicBezTo>
                    <a:pt x="53626" y="69152"/>
                    <a:pt x="69151" y="53721"/>
                    <a:pt x="69151" y="34576"/>
                  </a:cubicBezTo>
                  <a:cubicBezTo>
                    <a:pt x="69151" y="15431"/>
                    <a:pt x="53721" y="0"/>
                    <a:pt x="34576" y="0"/>
                  </a:cubicBezTo>
                  <a:cubicBezTo>
                    <a:pt x="15430" y="0"/>
                    <a:pt x="0" y="15431"/>
                    <a:pt x="0" y="34576"/>
                  </a:cubicBezTo>
                  <a:cubicBezTo>
                    <a:pt x="0" y="53721"/>
                    <a:pt x="15526" y="69152"/>
                    <a:pt x="34576" y="69152"/>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66" name="任意多边形: 形状 65"/>
            <p:cNvSpPr/>
            <p:nvPr/>
          </p:nvSpPr>
          <p:spPr>
            <a:xfrm>
              <a:off x="574604" y="714706"/>
              <a:ext cx="86558" cy="86558"/>
            </a:xfrm>
            <a:custGeom>
              <a:avLst/>
              <a:gdLst>
                <a:gd name="connsiteX0" fmla="*/ 65342 w 65341"/>
                <a:gd name="connsiteY0" fmla="*/ 32671 h 65341"/>
                <a:gd name="connsiteX1" fmla="*/ 32671 w 65341"/>
                <a:gd name="connsiteY1" fmla="*/ 65341 h 65341"/>
                <a:gd name="connsiteX2" fmla="*/ 0 w 65341"/>
                <a:gd name="connsiteY2" fmla="*/ 32671 h 65341"/>
                <a:gd name="connsiteX3" fmla="*/ 32671 w 65341"/>
                <a:gd name="connsiteY3" fmla="*/ 0 h 65341"/>
                <a:gd name="connsiteX4" fmla="*/ 65342 w 65341"/>
                <a:gd name="connsiteY4" fmla="*/ 32671 h 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 h="65341">
                  <a:moveTo>
                    <a:pt x="65342" y="32671"/>
                  </a:moveTo>
                  <a:cubicBezTo>
                    <a:pt x="65342" y="50714"/>
                    <a:pt x="50714" y="65341"/>
                    <a:pt x="32671" y="65341"/>
                  </a:cubicBezTo>
                  <a:cubicBezTo>
                    <a:pt x="14627" y="65341"/>
                    <a:pt x="0" y="50714"/>
                    <a:pt x="0" y="32671"/>
                  </a:cubicBezTo>
                  <a:cubicBezTo>
                    <a:pt x="0" y="14627"/>
                    <a:pt x="14627" y="0"/>
                    <a:pt x="32671" y="0"/>
                  </a:cubicBezTo>
                  <a:cubicBezTo>
                    <a:pt x="50714" y="0"/>
                    <a:pt x="65342" y="14627"/>
                    <a:pt x="65342" y="3267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67" name="任意多边形: 形状 66"/>
            <p:cNvSpPr/>
            <p:nvPr/>
          </p:nvSpPr>
          <p:spPr>
            <a:xfrm>
              <a:off x="735104" y="722404"/>
              <a:ext cx="71164" cy="71164"/>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grpSp>
      <p:grpSp>
        <p:nvGrpSpPr>
          <p:cNvPr id="68" name="组合 67"/>
          <p:cNvGrpSpPr/>
          <p:nvPr/>
        </p:nvGrpSpPr>
        <p:grpSpPr>
          <a:xfrm>
            <a:off x="71644" y="6217089"/>
            <a:ext cx="526642" cy="526642"/>
            <a:chOff x="114300" y="101600"/>
            <a:chExt cx="702189" cy="702189"/>
          </a:xfrm>
        </p:grpSpPr>
        <p:sp>
          <p:nvSpPr>
            <p:cNvPr id="69" name="任意多边形: 形状 68"/>
            <p:cNvSpPr/>
            <p:nvPr/>
          </p:nvSpPr>
          <p:spPr>
            <a:xfrm>
              <a:off x="125278" y="112578"/>
              <a:ext cx="67884" cy="67884"/>
            </a:xfrm>
            <a:custGeom>
              <a:avLst/>
              <a:gdLst>
                <a:gd name="connsiteX0" fmla="*/ 25622 w 51244"/>
                <a:gd name="connsiteY0" fmla="*/ 51245 h 51244"/>
                <a:gd name="connsiteX1" fmla="*/ 51245 w 51244"/>
                <a:gd name="connsiteY1" fmla="*/ 25622 h 51244"/>
                <a:gd name="connsiteX2" fmla="*/ 25622 w 51244"/>
                <a:gd name="connsiteY2" fmla="*/ 0 h 51244"/>
                <a:gd name="connsiteX3" fmla="*/ 0 w 51244"/>
                <a:gd name="connsiteY3" fmla="*/ 25622 h 51244"/>
                <a:gd name="connsiteX4" fmla="*/ 25622 w 51244"/>
                <a:gd name="connsiteY4" fmla="*/ 51245 h 51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44" h="51244">
                  <a:moveTo>
                    <a:pt x="25622" y="51245"/>
                  </a:moveTo>
                  <a:cubicBezTo>
                    <a:pt x="39719" y="51245"/>
                    <a:pt x="51245" y="39815"/>
                    <a:pt x="51245" y="25622"/>
                  </a:cubicBezTo>
                  <a:cubicBezTo>
                    <a:pt x="51245" y="11525"/>
                    <a:pt x="39815" y="0"/>
                    <a:pt x="25622" y="0"/>
                  </a:cubicBezTo>
                  <a:cubicBezTo>
                    <a:pt x="11525" y="0"/>
                    <a:pt x="0" y="11430"/>
                    <a:pt x="0" y="25622"/>
                  </a:cubicBezTo>
                  <a:cubicBezTo>
                    <a:pt x="0" y="39815"/>
                    <a:pt x="11525" y="51245"/>
                    <a:pt x="25622" y="5124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70" name="任意多边形: 形状 69"/>
            <p:cNvSpPr/>
            <p:nvPr/>
          </p:nvSpPr>
          <p:spPr>
            <a:xfrm>
              <a:off x="270637" y="105007"/>
              <a:ext cx="83025" cy="83025"/>
            </a:xfrm>
            <a:custGeom>
              <a:avLst/>
              <a:gdLst>
                <a:gd name="connsiteX0" fmla="*/ 31338 w 62674"/>
                <a:gd name="connsiteY0" fmla="*/ 62674 h 62674"/>
                <a:gd name="connsiteX1" fmla="*/ 62675 w 62674"/>
                <a:gd name="connsiteY1" fmla="*/ 31337 h 62674"/>
                <a:gd name="connsiteX2" fmla="*/ 31338 w 62674"/>
                <a:gd name="connsiteY2" fmla="*/ 0 h 62674"/>
                <a:gd name="connsiteX3" fmla="*/ 0 w 62674"/>
                <a:gd name="connsiteY3" fmla="*/ 31337 h 62674"/>
                <a:gd name="connsiteX4" fmla="*/ 31338 w 62674"/>
                <a:gd name="connsiteY4" fmla="*/ 62674 h 62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 h="62674">
                  <a:moveTo>
                    <a:pt x="31338" y="62674"/>
                  </a:moveTo>
                  <a:cubicBezTo>
                    <a:pt x="48673" y="62674"/>
                    <a:pt x="62675" y="48673"/>
                    <a:pt x="62675" y="31337"/>
                  </a:cubicBezTo>
                  <a:cubicBezTo>
                    <a:pt x="62675" y="14002"/>
                    <a:pt x="48673" y="0"/>
                    <a:pt x="31338" y="0"/>
                  </a:cubicBezTo>
                  <a:cubicBezTo>
                    <a:pt x="14002" y="0"/>
                    <a:pt x="0" y="14002"/>
                    <a:pt x="0" y="31337"/>
                  </a:cubicBezTo>
                  <a:cubicBezTo>
                    <a:pt x="-95" y="48673"/>
                    <a:pt x="14002" y="62674"/>
                    <a:pt x="31338" y="6267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71" name="任意多边形: 形状 70"/>
            <p:cNvSpPr/>
            <p:nvPr/>
          </p:nvSpPr>
          <p:spPr>
            <a:xfrm>
              <a:off x="420033" y="101600"/>
              <a:ext cx="89838" cy="89838"/>
            </a:xfrm>
            <a:custGeom>
              <a:avLst/>
              <a:gdLst>
                <a:gd name="connsiteX0" fmla="*/ 33909 w 67817"/>
                <a:gd name="connsiteY0" fmla="*/ 67818 h 67817"/>
                <a:gd name="connsiteX1" fmla="*/ 67818 w 67817"/>
                <a:gd name="connsiteY1" fmla="*/ 33909 h 67817"/>
                <a:gd name="connsiteX2" fmla="*/ 33909 w 67817"/>
                <a:gd name="connsiteY2" fmla="*/ 0 h 67817"/>
                <a:gd name="connsiteX3" fmla="*/ 0 w 67817"/>
                <a:gd name="connsiteY3" fmla="*/ 33909 h 67817"/>
                <a:gd name="connsiteX4" fmla="*/ 33909 w 67817"/>
                <a:gd name="connsiteY4" fmla="*/ 67818 h 6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7" h="67817">
                  <a:moveTo>
                    <a:pt x="33909" y="67818"/>
                  </a:moveTo>
                  <a:cubicBezTo>
                    <a:pt x="52673" y="67818"/>
                    <a:pt x="67818" y="52673"/>
                    <a:pt x="67818" y="33909"/>
                  </a:cubicBezTo>
                  <a:cubicBezTo>
                    <a:pt x="67818" y="15145"/>
                    <a:pt x="52673" y="0"/>
                    <a:pt x="33909" y="0"/>
                  </a:cubicBezTo>
                  <a:cubicBezTo>
                    <a:pt x="15145" y="0"/>
                    <a:pt x="0" y="15145"/>
                    <a:pt x="0" y="33909"/>
                  </a:cubicBezTo>
                  <a:cubicBezTo>
                    <a:pt x="0" y="52673"/>
                    <a:pt x="15240" y="67818"/>
                    <a:pt x="33909" y="6781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72" name="任意多边形: 形状 71"/>
            <p:cNvSpPr/>
            <p:nvPr/>
          </p:nvSpPr>
          <p:spPr>
            <a:xfrm>
              <a:off x="575486" y="104125"/>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73" name="任意多边形: 形状 72"/>
            <p:cNvSpPr/>
            <p:nvPr/>
          </p:nvSpPr>
          <p:spPr>
            <a:xfrm>
              <a:off x="735987" y="111947"/>
              <a:ext cx="69398" cy="69398"/>
            </a:xfrm>
            <a:custGeom>
              <a:avLst/>
              <a:gdLst>
                <a:gd name="connsiteX0" fmla="*/ 26194 w 52387"/>
                <a:gd name="connsiteY0" fmla="*/ 52388 h 52387"/>
                <a:gd name="connsiteX1" fmla="*/ 52388 w 52387"/>
                <a:gd name="connsiteY1" fmla="*/ 26194 h 52387"/>
                <a:gd name="connsiteX2" fmla="*/ 26194 w 52387"/>
                <a:gd name="connsiteY2" fmla="*/ 0 h 52387"/>
                <a:gd name="connsiteX3" fmla="*/ 0 w 52387"/>
                <a:gd name="connsiteY3" fmla="*/ 26194 h 52387"/>
                <a:gd name="connsiteX4" fmla="*/ 26194 w 52387"/>
                <a:gd name="connsiteY4" fmla="*/ 52388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26194" y="52388"/>
                  </a:moveTo>
                  <a:cubicBezTo>
                    <a:pt x="40672" y="52388"/>
                    <a:pt x="52388" y="40672"/>
                    <a:pt x="52388" y="26194"/>
                  </a:cubicBezTo>
                  <a:cubicBezTo>
                    <a:pt x="52388" y="11716"/>
                    <a:pt x="40672" y="0"/>
                    <a:pt x="26194" y="0"/>
                  </a:cubicBezTo>
                  <a:cubicBezTo>
                    <a:pt x="11716" y="0"/>
                    <a:pt x="0" y="11716"/>
                    <a:pt x="0" y="26194"/>
                  </a:cubicBezTo>
                  <a:cubicBezTo>
                    <a:pt x="0" y="40672"/>
                    <a:pt x="11716" y="52388"/>
                    <a:pt x="26194" y="5238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74" name="任意多边形: 形状 73"/>
            <p:cNvSpPr/>
            <p:nvPr/>
          </p:nvSpPr>
          <p:spPr>
            <a:xfrm>
              <a:off x="117707" y="257937"/>
              <a:ext cx="83025" cy="83025"/>
            </a:xfrm>
            <a:custGeom>
              <a:avLst/>
              <a:gdLst>
                <a:gd name="connsiteX0" fmla="*/ 62674 w 62674"/>
                <a:gd name="connsiteY0" fmla="*/ 31337 h 62674"/>
                <a:gd name="connsiteX1" fmla="*/ 31337 w 62674"/>
                <a:gd name="connsiteY1" fmla="*/ 62675 h 62674"/>
                <a:gd name="connsiteX2" fmla="*/ 0 w 62674"/>
                <a:gd name="connsiteY2" fmla="*/ 31337 h 62674"/>
                <a:gd name="connsiteX3" fmla="*/ 31337 w 62674"/>
                <a:gd name="connsiteY3" fmla="*/ 0 h 62674"/>
                <a:gd name="connsiteX4" fmla="*/ 62674 w 62674"/>
                <a:gd name="connsiteY4" fmla="*/ 31337 h 62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 h="62674">
                  <a:moveTo>
                    <a:pt x="62674" y="31337"/>
                  </a:moveTo>
                  <a:cubicBezTo>
                    <a:pt x="62674" y="48644"/>
                    <a:pt x="48644" y="62675"/>
                    <a:pt x="31337" y="62675"/>
                  </a:cubicBezTo>
                  <a:cubicBezTo>
                    <a:pt x="14030" y="62675"/>
                    <a:pt x="0" y="48644"/>
                    <a:pt x="0" y="31337"/>
                  </a:cubicBezTo>
                  <a:cubicBezTo>
                    <a:pt x="0" y="14030"/>
                    <a:pt x="14030" y="0"/>
                    <a:pt x="31337" y="0"/>
                  </a:cubicBezTo>
                  <a:cubicBezTo>
                    <a:pt x="48644" y="0"/>
                    <a:pt x="62674" y="14030"/>
                    <a:pt x="62674" y="31337"/>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75" name="任意多边形: 形状 74"/>
            <p:cNvSpPr/>
            <p:nvPr/>
          </p:nvSpPr>
          <p:spPr>
            <a:xfrm>
              <a:off x="260416" y="247716"/>
              <a:ext cx="103466" cy="103466"/>
            </a:xfrm>
            <a:custGeom>
              <a:avLst/>
              <a:gdLst>
                <a:gd name="connsiteX0" fmla="*/ 39052 w 78104"/>
                <a:gd name="connsiteY0" fmla="*/ 78105 h 78104"/>
                <a:gd name="connsiteX1" fmla="*/ 78105 w 78104"/>
                <a:gd name="connsiteY1" fmla="*/ 39052 h 78104"/>
                <a:gd name="connsiteX2" fmla="*/ 39052 w 78104"/>
                <a:gd name="connsiteY2" fmla="*/ 0 h 78104"/>
                <a:gd name="connsiteX3" fmla="*/ 0 w 78104"/>
                <a:gd name="connsiteY3" fmla="*/ 39052 h 78104"/>
                <a:gd name="connsiteX4" fmla="*/ 39052 w 78104"/>
                <a:gd name="connsiteY4" fmla="*/ 78105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39052" y="78105"/>
                  </a:moveTo>
                  <a:cubicBezTo>
                    <a:pt x="60579" y="78105"/>
                    <a:pt x="78105" y="60674"/>
                    <a:pt x="78105" y="39052"/>
                  </a:cubicBezTo>
                  <a:cubicBezTo>
                    <a:pt x="78105" y="17431"/>
                    <a:pt x="60674" y="0"/>
                    <a:pt x="39052" y="0"/>
                  </a:cubicBezTo>
                  <a:cubicBezTo>
                    <a:pt x="17526" y="0"/>
                    <a:pt x="0" y="17526"/>
                    <a:pt x="0" y="39052"/>
                  </a:cubicBezTo>
                  <a:cubicBezTo>
                    <a:pt x="0" y="60579"/>
                    <a:pt x="17431" y="78105"/>
                    <a:pt x="39052" y="7810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76" name="任意多边形: 形状 75"/>
            <p:cNvSpPr/>
            <p:nvPr/>
          </p:nvSpPr>
          <p:spPr>
            <a:xfrm>
              <a:off x="407668" y="242164"/>
              <a:ext cx="114571" cy="114570"/>
            </a:xfrm>
            <a:custGeom>
              <a:avLst/>
              <a:gdLst>
                <a:gd name="connsiteX0" fmla="*/ 86487 w 86487"/>
                <a:gd name="connsiteY0" fmla="*/ 43244 h 86486"/>
                <a:gd name="connsiteX1" fmla="*/ 43244 w 86487"/>
                <a:gd name="connsiteY1" fmla="*/ 86487 h 86486"/>
                <a:gd name="connsiteX2" fmla="*/ 0 w 86487"/>
                <a:gd name="connsiteY2" fmla="*/ 43244 h 86486"/>
                <a:gd name="connsiteX3" fmla="*/ 43244 w 86487"/>
                <a:gd name="connsiteY3" fmla="*/ 0 h 86486"/>
                <a:gd name="connsiteX4" fmla="*/ 86487 w 86487"/>
                <a:gd name="connsiteY4" fmla="*/ 43244 h 86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7" h="86486">
                  <a:moveTo>
                    <a:pt x="86487" y="43244"/>
                  </a:moveTo>
                  <a:cubicBezTo>
                    <a:pt x="86487" y="67126"/>
                    <a:pt x="67126" y="86487"/>
                    <a:pt x="43244" y="86487"/>
                  </a:cubicBezTo>
                  <a:cubicBezTo>
                    <a:pt x="19361" y="86487"/>
                    <a:pt x="0" y="67126"/>
                    <a:pt x="0" y="43244"/>
                  </a:cubicBezTo>
                  <a:cubicBezTo>
                    <a:pt x="0" y="19361"/>
                    <a:pt x="19361" y="0"/>
                    <a:pt x="43244" y="0"/>
                  </a:cubicBezTo>
                  <a:cubicBezTo>
                    <a:pt x="67126" y="0"/>
                    <a:pt x="86487" y="19361"/>
                    <a:pt x="86487" y="4324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77" name="任意多边形: 形状 76"/>
            <p:cNvSpPr/>
            <p:nvPr/>
          </p:nvSpPr>
          <p:spPr>
            <a:xfrm>
              <a:off x="565266" y="246833"/>
              <a:ext cx="105233" cy="105233"/>
            </a:xfrm>
            <a:custGeom>
              <a:avLst/>
              <a:gdLst>
                <a:gd name="connsiteX0" fmla="*/ 79439 w 79438"/>
                <a:gd name="connsiteY0" fmla="*/ 39719 h 79438"/>
                <a:gd name="connsiteX1" fmla="*/ 39719 w 79438"/>
                <a:gd name="connsiteY1" fmla="*/ 79438 h 79438"/>
                <a:gd name="connsiteX2" fmla="*/ 0 w 79438"/>
                <a:gd name="connsiteY2" fmla="*/ 39719 h 79438"/>
                <a:gd name="connsiteX3" fmla="*/ 39719 w 79438"/>
                <a:gd name="connsiteY3" fmla="*/ 0 h 79438"/>
                <a:gd name="connsiteX4" fmla="*/ 79439 w 79438"/>
                <a:gd name="connsiteY4" fmla="*/ 39719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79439" y="39719"/>
                  </a:moveTo>
                  <a:cubicBezTo>
                    <a:pt x="79439" y="61656"/>
                    <a:pt x="61656" y="79438"/>
                    <a:pt x="39719" y="79438"/>
                  </a:cubicBezTo>
                  <a:cubicBezTo>
                    <a:pt x="17783" y="79438"/>
                    <a:pt x="0" y="61656"/>
                    <a:pt x="0" y="39719"/>
                  </a:cubicBezTo>
                  <a:cubicBezTo>
                    <a:pt x="0" y="17783"/>
                    <a:pt x="17783" y="0"/>
                    <a:pt x="39719" y="0"/>
                  </a:cubicBezTo>
                  <a:cubicBezTo>
                    <a:pt x="61656" y="0"/>
                    <a:pt x="79439" y="17783"/>
                    <a:pt x="79439" y="39719"/>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78" name="任意多边形: 形状 77"/>
            <p:cNvSpPr/>
            <p:nvPr/>
          </p:nvSpPr>
          <p:spPr>
            <a:xfrm>
              <a:off x="728290" y="257054"/>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79" name="任意多边形: 形状 78"/>
            <p:cNvSpPr/>
            <p:nvPr/>
          </p:nvSpPr>
          <p:spPr>
            <a:xfrm>
              <a:off x="114300" y="407333"/>
              <a:ext cx="89838" cy="89838"/>
            </a:xfrm>
            <a:custGeom>
              <a:avLst/>
              <a:gdLst>
                <a:gd name="connsiteX0" fmla="*/ 33909 w 67817"/>
                <a:gd name="connsiteY0" fmla="*/ 67818 h 67817"/>
                <a:gd name="connsiteX1" fmla="*/ 67818 w 67817"/>
                <a:gd name="connsiteY1" fmla="*/ 33909 h 67817"/>
                <a:gd name="connsiteX2" fmla="*/ 33909 w 67817"/>
                <a:gd name="connsiteY2" fmla="*/ 0 h 67817"/>
                <a:gd name="connsiteX3" fmla="*/ 0 w 67817"/>
                <a:gd name="connsiteY3" fmla="*/ 33909 h 67817"/>
                <a:gd name="connsiteX4" fmla="*/ 33909 w 67817"/>
                <a:gd name="connsiteY4" fmla="*/ 67818 h 6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7" h="67817">
                  <a:moveTo>
                    <a:pt x="33909" y="67818"/>
                  </a:moveTo>
                  <a:cubicBezTo>
                    <a:pt x="52673" y="67818"/>
                    <a:pt x="67818" y="52673"/>
                    <a:pt x="67818" y="33909"/>
                  </a:cubicBezTo>
                  <a:cubicBezTo>
                    <a:pt x="67818" y="15145"/>
                    <a:pt x="52673" y="0"/>
                    <a:pt x="33909" y="0"/>
                  </a:cubicBezTo>
                  <a:cubicBezTo>
                    <a:pt x="15145" y="0"/>
                    <a:pt x="0" y="15145"/>
                    <a:pt x="0" y="33909"/>
                  </a:cubicBezTo>
                  <a:cubicBezTo>
                    <a:pt x="0" y="52673"/>
                    <a:pt x="15240" y="67818"/>
                    <a:pt x="33909" y="6781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80" name="任意多边形: 形状 79"/>
            <p:cNvSpPr/>
            <p:nvPr/>
          </p:nvSpPr>
          <p:spPr>
            <a:xfrm>
              <a:off x="254864" y="394968"/>
              <a:ext cx="114570" cy="114571"/>
            </a:xfrm>
            <a:custGeom>
              <a:avLst/>
              <a:gdLst>
                <a:gd name="connsiteX0" fmla="*/ 86487 w 86486"/>
                <a:gd name="connsiteY0" fmla="*/ 43244 h 86487"/>
                <a:gd name="connsiteX1" fmla="*/ 43244 w 86486"/>
                <a:gd name="connsiteY1" fmla="*/ 86487 h 86487"/>
                <a:gd name="connsiteX2" fmla="*/ 0 w 86486"/>
                <a:gd name="connsiteY2" fmla="*/ 43244 h 86487"/>
                <a:gd name="connsiteX3" fmla="*/ 43244 w 86486"/>
                <a:gd name="connsiteY3" fmla="*/ 0 h 86487"/>
                <a:gd name="connsiteX4" fmla="*/ 86487 w 86486"/>
                <a:gd name="connsiteY4" fmla="*/ 43244 h 8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6" h="86487">
                  <a:moveTo>
                    <a:pt x="86487" y="43244"/>
                  </a:moveTo>
                  <a:cubicBezTo>
                    <a:pt x="86487" y="67126"/>
                    <a:pt x="67126" y="86487"/>
                    <a:pt x="43244" y="86487"/>
                  </a:cubicBezTo>
                  <a:cubicBezTo>
                    <a:pt x="19361" y="86487"/>
                    <a:pt x="0" y="67126"/>
                    <a:pt x="0" y="43244"/>
                  </a:cubicBezTo>
                  <a:cubicBezTo>
                    <a:pt x="0" y="19361"/>
                    <a:pt x="19361" y="0"/>
                    <a:pt x="43244" y="0"/>
                  </a:cubicBezTo>
                  <a:cubicBezTo>
                    <a:pt x="67126" y="0"/>
                    <a:pt x="86487" y="19361"/>
                    <a:pt x="86487" y="4324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81" name="任意多边形: 形状 80"/>
            <p:cNvSpPr/>
            <p:nvPr/>
          </p:nvSpPr>
          <p:spPr>
            <a:xfrm>
              <a:off x="398835" y="386135"/>
              <a:ext cx="132235" cy="132235"/>
            </a:xfrm>
            <a:custGeom>
              <a:avLst/>
              <a:gdLst>
                <a:gd name="connsiteX0" fmla="*/ 99822 w 99821"/>
                <a:gd name="connsiteY0" fmla="*/ 49911 h 99821"/>
                <a:gd name="connsiteX1" fmla="*/ 49911 w 99821"/>
                <a:gd name="connsiteY1" fmla="*/ 99822 h 99821"/>
                <a:gd name="connsiteX2" fmla="*/ 0 w 99821"/>
                <a:gd name="connsiteY2" fmla="*/ 49911 h 99821"/>
                <a:gd name="connsiteX3" fmla="*/ 49911 w 99821"/>
                <a:gd name="connsiteY3" fmla="*/ 0 h 99821"/>
                <a:gd name="connsiteX4" fmla="*/ 99822 w 99821"/>
                <a:gd name="connsiteY4" fmla="*/ 49911 h 99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1" h="99821">
                  <a:moveTo>
                    <a:pt x="99822" y="49911"/>
                  </a:moveTo>
                  <a:cubicBezTo>
                    <a:pt x="99822" y="77476"/>
                    <a:pt x="77476" y="99822"/>
                    <a:pt x="49911" y="99822"/>
                  </a:cubicBezTo>
                  <a:cubicBezTo>
                    <a:pt x="22346" y="99822"/>
                    <a:pt x="0" y="77476"/>
                    <a:pt x="0" y="49911"/>
                  </a:cubicBezTo>
                  <a:cubicBezTo>
                    <a:pt x="0" y="22346"/>
                    <a:pt x="22346" y="0"/>
                    <a:pt x="49911" y="0"/>
                  </a:cubicBezTo>
                  <a:cubicBezTo>
                    <a:pt x="77476" y="0"/>
                    <a:pt x="99822" y="22346"/>
                    <a:pt x="99822" y="4991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82" name="任意多边形: 形状 81"/>
            <p:cNvSpPr/>
            <p:nvPr/>
          </p:nvSpPr>
          <p:spPr>
            <a:xfrm>
              <a:off x="559840" y="394210"/>
              <a:ext cx="116084" cy="116084"/>
            </a:xfrm>
            <a:custGeom>
              <a:avLst/>
              <a:gdLst>
                <a:gd name="connsiteX0" fmla="*/ 87630 w 87629"/>
                <a:gd name="connsiteY0" fmla="*/ 43815 h 87629"/>
                <a:gd name="connsiteX1" fmla="*/ 43815 w 87629"/>
                <a:gd name="connsiteY1" fmla="*/ 87630 h 87629"/>
                <a:gd name="connsiteX2" fmla="*/ 0 w 87629"/>
                <a:gd name="connsiteY2" fmla="*/ 43815 h 87629"/>
                <a:gd name="connsiteX3" fmla="*/ 43815 w 87629"/>
                <a:gd name="connsiteY3" fmla="*/ 0 h 87629"/>
                <a:gd name="connsiteX4" fmla="*/ 87630 w 87629"/>
                <a:gd name="connsiteY4" fmla="*/ 43815 h 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9" h="87629">
                  <a:moveTo>
                    <a:pt x="87630" y="43815"/>
                  </a:moveTo>
                  <a:cubicBezTo>
                    <a:pt x="87630" y="68013"/>
                    <a:pt x="68013" y="87630"/>
                    <a:pt x="43815" y="87630"/>
                  </a:cubicBezTo>
                  <a:cubicBezTo>
                    <a:pt x="19617" y="87630"/>
                    <a:pt x="0" y="68013"/>
                    <a:pt x="0" y="43815"/>
                  </a:cubicBezTo>
                  <a:cubicBezTo>
                    <a:pt x="0" y="19617"/>
                    <a:pt x="19617" y="0"/>
                    <a:pt x="43815" y="0"/>
                  </a:cubicBezTo>
                  <a:cubicBezTo>
                    <a:pt x="68013" y="0"/>
                    <a:pt x="87630" y="19617"/>
                    <a:pt x="87630" y="43815"/>
                  </a:cubicBezTo>
                  <a:close/>
                </a:path>
              </a:pathLst>
            </a:custGeom>
            <a:solidFill>
              <a:schemeClr val="accent1">
                <a:alpha val="15000"/>
              </a:schemeClr>
            </a:solidFill>
            <a:ln w="9525" cap="flat">
              <a:noFill/>
              <a:prstDash val="solid"/>
              <a:miter/>
            </a:ln>
          </p:spPr>
          <p:txBody>
            <a:bodyPr rtlCol="0" anchor="ctr"/>
            <a:lstStyle/>
            <a:p>
              <a:endParaRPr lang="zh-CN" altLang="en-US" sz="1350" dirty="0"/>
            </a:p>
          </p:txBody>
        </p:sp>
        <p:sp>
          <p:nvSpPr>
            <p:cNvPr id="83" name="任意多边形: 形状 82"/>
            <p:cNvSpPr/>
            <p:nvPr/>
          </p:nvSpPr>
          <p:spPr>
            <a:xfrm>
              <a:off x="724883" y="406450"/>
              <a:ext cx="91606" cy="91606"/>
            </a:xfrm>
            <a:custGeom>
              <a:avLst/>
              <a:gdLst>
                <a:gd name="connsiteX0" fmla="*/ 34576 w 69151"/>
                <a:gd name="connsiteY0" fmla="*/ 69151 h 69151"/>
                <a:gd name="connsiteX1" fmla="*/ 69152 w 69151"/>
                <a:gd name="connsiteY1" fmla="*/ 34576 h 69151"/>
                <a:gd name="connsiteX2" fmla="*/ 34576 w 69151"/>
                <a:gd name="connsiteY2" fmla="*/ 0 h 69151"/>
                <a:gd name="connsiteX3" fmla="*/ 0 w 69151"/>
                <a:gd name="connsiteY3" fmla="*/ 34576 h 69151"/>
                <a:gd name="connsiteX4" fmla="*/ 34576 w 69151"/>
                <a:gd name="connsiteY4" fmla="*/ 69151 h 6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51" h="69151">
                  <a:moveTo>
                    <a:pt x="34576" y="69151"/>
                  </a:moveTo>
                  <a:cubicBezTo>
                    <a:pt x="53626" y="69151"/>
                    <a:pt x="69152" y="53721"/>
                    <a:pt x="69152" y="34576"/>
                  </a:cubicBezTo>
                  <a:cubicBezTo>
                    <a:pt x="69152" y="15526"/>
                    <a:pt x="53721" y="0"/>
                    <a:pt x="34576" y="0"/>
                  </a:cubicBezTo>
                  <a:cubicBezTo>
                    <a:pt x="15526" y="0"/>
                    <a:pt x="0" y="15430"/>
                    <a:pt x="0" y="34576"/>
                  </a:cubicBezTo>
                  <a:cubicBezTo>
                    <a:pt x="0" y="53721"/>
                    <a:pt x="15526" y="69151"/>
                    <a:pt x="34576" y="6915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84" name="任意多边形: 形状 83"/>
            <p:cNvSpPr/>
            <p:nvPr/>
          </p:nvSpPr>
          <p:spPr>
            <a:xfrm>
              <a:off x="116825" y="562786"/>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85" name="任意多边形: 形状 84"/>
            <p:cNvSpPr/>
            <p:nvPr/>
          </p:nvSpPr>
          <p:spPr>
            <a:xfrm>
              <a:off x="259533" y="552440"/>
              <a:ext cx="105233" cy="105233"/>
            </a:xfrm>
            <a:custGeom>
              <a:avLst/>
              <a:gdLst>
                <a:gd name="connsiteX0" fmla="*/ 39719 w 79438"/>
                <a:gd name="connsiteY0" fmla="*/ 79438 h 79438"/>
                <a:gd name="connsiteX1" fmla="*/ 79438 w 79438"/>
                <a:gd name="connsiteY1" fmla="*/ 39719 h 79438"/>
                <a:gd name="connsiteX2" fmla="*/ 39719 w 79438"/>
                <a:gd name="connsiteY2" fmla="*/ 0 h 79438"/>
                <a:gd name="connsiteX3" fmla="*/ 0 w 79438"/>
                <a:gd name="connsiteY3" fmla="*/ 39719 h 79438"/>
                <a:gd name="connsiteX4" fmla="*/ 39719 w 79438"/>
                <a:gd name="connsiteY4" fmla="*/ 79438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39719" y="79438"/>
                  </a:moveTo>
                  <a:cubicBezTo>
                    <a:pt x="61627" y="79438"/>
                    <a:pt x="79438" y="61627"/>
                    <a:pt x="79438" y="39719"/>
                  </a:cubicBezTo>
                  <a:cubicBezTo>
                    <a:pt x="79438" y="17812"/>
                    <a:pt x="61627" y="0"/>
                    <a:pt x="39719" y="0"/>
                  </a:cubicBezTo>
                  <a:cubicBezTo>
                    <a:pt x="17812" y="0"/>
                    <a:pt x="0" y="17812"/>
                    <a:pt x="0" y="39719"/>
                  </a:cubicBezTo>
                  <a:cubicBezTo>
                    <a:pt x="0" y="61722"/>
                    <a:pt x="17812" y="79438"/>
                    <a:pt x="39719" y="7943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86" name="任意多边形: 形状 85"/>
            <p:cNvSpPr/>
            <p:nvPr/>
          </p:nvSpPr>
          <p:spPr>
            <a:xfrm>
              <a:off x="406910" y="547140"/>
              <a:ext cx="116084" cy="116084"/>
            </a:xfrm>
            <a:custGeom>
              <a:avLst/>
              <a:gdLst>
                <a:gd name="connsiteX0" fmla="*/ 87630 w 87629"/>
                <a:gd name="connsiteY0" fmla="*/ 43815 h 87629"/>
                <a:gd name="connsiteX1" fmla="*/ 43815 w 87629"/>
                <a:gd name="connsiteY1" fmla="*/ 87630 h 87629"/>
                <a:gd name="connsiteX2" fmla="*/ 0 w 87629"/>
                <a:gd name="connsiteY2" fmla="*/ 43815 h 87629"/>
                <a:gd name="connsiteX3" fmla="*/ 43815 w 87629"/>
                <a:gd name="connsiteY3" fmla="*/ 0 h 87629"/>
                <a:gd name="connsiteX4" fmla="*/ 87630 w 87629"/>
                <a:gd name="connsiteY4" fmla="*/ 43815 h 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9" h="87629">
                  <a:moveTo>
                    <a:pt x="87630" y="43815"/>
                  </a:moveTo>
                  <a:cubicBezTo>
                    <a:pt x="87630" y="68013"/>
                    <a:pt x="68013" y="87630"/>
                    <a:pt x="43815" y="87630"/>
                  </a:cubicBezTo>
                  <a:cubicBezTo>
                    <a:pt x="19617" y="87630"/>
                    <a:pt x="0" y="68013"/>
                    <a:pt x="0" y="43815"/>
                  </a:cubicBezTo>
                  <a:cubicBezTo>
                    <a:pt x="0" y="19617"/>
                    <a:pt x="19617" y="0"/>
                    <a:pt x="43815" y="0"/>
                  </a:cubicBezTo>
                  <a:cubicBezTo>
                    <a:pt x="68013" y="0"/>
                    <a:pt x="87630" y="19617"/>
                    <a:pt x="87630" y="4381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87" name="任意多边形: 形状 86"/>
            <p:cNvSpPr/>
            <p:nvPr/>
          </p:nvSpPr>
          <p:spPr>
            <a:xfrm>
              <a:off x="564508" y="551810"/>
              <a:ext cx="106747" cy="106747"/>
            </a:xfrm>
            <a:custGeom>
              <a:avLst/>
              <a:gdLst>
                <a:gd name="connsiteX0" fmla="*/ 40291 w 80581"/>
                <a:gd name="connsiteY0" fmla="*/ 80581 h 80581"/>
                <a:gd name="connsiteX1" fmla="*/ 80582 w 80581"/>
                <a:gd name="connsiteY1" fmla="*/ 40291 h 80581"/>
                <a:gd name="connsiteX2" fmla="*/ 40291 w 80581"/>
                <a:gd name="connsiteY2" fmla="*/ 0 h 80581"/>
                <a:gd name="connsiteX3" fmla="*/ 0 w 80581"/>
                <a:gd name="connsiteY3" fmla="*/ 40291 h 80581"/>
                <a:gd name="connsiteX4" fmla="*/ 40291 w 80581"/>
                <a:gd name="connsiteY4" fmla="*/ 80581 h 8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 h="80581">
                  <a:moveTo>
                    <a:pt x="40291" y="80581"/>
                  </a:moveTo>
                  <a:cubicBezTo>
                    <a:pt x="62580" y="80581"/>
                    <a:pt x="80582" y="62484"/>
                    <a:pt x="80582" y="40291"/>
                  </a:cubicBezTo>
                  <a:cubicBezTo>
                    <a:pt x="80582" y="18002"/>
                    <a:pt x="62484" y="0"/>
                    <a:pt x="40291" y="0"/>
                  </a:cubicBezTo>
                  <a:cubicBezTo>
                    <a:pt x="18098" y="0"/>
                    <a:pt x="0" y="18098"/>
                    <a:pt x="0" y="40291"/>
                  </a:cubicBezTo>
                  <a:cubicBezTo>
                    <a:pt x="-95" y="62484"/>
                    <a:pt x="18003" y="80581"/>
                    <a:pt x="40291" y="8058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88" name="任意多边形: 形状 87"/>
            <p:cNvSpPr/>
            <p:nvPr/>
          </p:nvSpPr>
          <p:spPr>
            <a:xfrm>
              <a:off x="727406" y="561904"/>
              <a:ext cx="86558" cy="86558"/>
            </a:xfrm>
            <a:custGeom>
              <a:avLst/>
              <a:gdLst>
                <a:gd name="connsiteX0" fmla="*/ 65341 w 65341"/>
                <a:gd name="connsiteY0" fmla="*/ 32671 h 65341"/>
                <a:gd name="connsiteX1" fmla="*/ 32671 w 65341"/>
                <a:gd name="connsiteY1" fmla="*/ 65342 h 65341"/>
                <a:gd name="connsiteX2" fmla="*/ 0 w 65341"/>
                <a:gd name="connsiteY2" fmla="*/ 32671 h 65341"/>
                <a:gd name="connsiteX3" fmla="*/ 32671 w 65341"/>
                <a:gd name="connsiteY3" fmla="*/ 0 h 65341"/>
                <a:gd name="connsiteX4" fmla="*/ 65341 w 65341"/>
                <a:gd name="connsiteY4" fmla="*/ 32671 h 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 h="65341">
                  <a:moveTo>
                    <a:pt x="65341" y="32671"/>
                  </a:moveTo>
                  <a:cubicBezTo>
                    <a:pt x="65341" y="50714"/>
                    <a:pt x="50714" y="65342"/>
                    <a:pt x="32671" y="65342"/>
                  </a:cubicBezTo>
                  <a:cubicBezTo>
                    <a:pt x="14627" y="65342"/>
                    <a:pt x="0" y="50714"/>
                    <a:pt x="0" y="32671"/>
                  </a:cubicBezTo>
                  <a:cubicBezTo>
                    <a:pt x="0" y="14627"/>
                    <a:pt x="14627" y="0"/>
                    <a:pt x="32671" y="0"/>
                  </a:cubicBezTo>
                  <a:cubicBezTo>
                    <a:pt x="50714" y="0"/>
                    <a:pt x="65341" y="14627"/>
                    <a:pt x="65341" y="3267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89" name="任意多边形: 形状 88"/>
            <p:cNvSpPr/>
            <p:nvPr/>
          </p:nvSpPr>
          <p:spPr>
            <a:xfrm>
              <a:off x="124521" y="723287"/>
              <a:ext cx="69398" cy="69398"/>
            </a:xfrm>
            <a:custGeom>
              <a:avLst/>
              <a:gdLst>
                <a:gd name="connsiteX0" fmla="*/ 52388 w 52387"/>
                <a:gd name="connsiteY0" fmla="*/ 26194 h 52387"/>
                <a:gd name="connsiteX1" fmla="*/ 26194 w 52387"/>
                <a:gd name="connsiteY1" fmla="*/ 52387 h 52387"/>
                <a:gd name="connsiteX2" fmla="*/ 0 w 52387"/>
                <a:gd name="connsiteY2" fmla="*/ 26194 h 52387"/>
                <a:gd name="connsiteX3" fmla="*/ 26194 w 52387"/>
                <a:gd name="connsiteY3" fmla="*/ 0 h 52387"/>
                <a:gd name="connsiteX4" fmla="*/ 52388 w 52387"/>
                <a:gd name="connsiteY4" fmla="*/ 26194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52388" y="26194"/>
                  </a:moveTo>
                  <a:cubicBezTo>
                    <a:pt x="52388" y="40660"/>
                    <a:pt x="40660" y="52387"/>
                    <a:pt x="26194" y="52387"/>
                  </a:cubicBezTo>
                  <a:cubicBezTo>
                    <a:pt x="11727" y="52387"/>
                    <a:pt x="0" y="40660"/>
                    <a:pt x="0" y="26194"/>
                  </a:cubicBezTo>
                  <a:cubicBezTo>
                    <a:pt x="0" y="11727"/>
                    <a:pt x="11727" y="0"/>
                    <a:pt x="26194" y="0"/>
                  </a:cubicBezTo>
                  <a:cubicBezTo>
                    <a:pt x="40660" y="0"/>
                    <a:pt x="52388" y="11727"/>
                    <a:pt x="52388" y="2619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90" name="任意多边形: 形状 89"/>
            <p:cNvSpPr/>
            <p:nvPr/>
          </p:nvSpPr>
          <p:spPr>
            <a:xfrm>
              <a:off x="269753" y="715590"/>
              <a:ext cx="84793" cy="84791"/>
            </a:xfrm>
            <a:custGeom>
              <a:avLst/>
              <a:gdLst>
                <a:gd name="connsiteX0" fmla="*/ 32004 w 64008"/>
                <a:gd name="connsiteY0" fmla="*/ 64008 h 64007"/>
                <a:gd name="connsiteX1" fmla="*/ 64008 w 64008"/>
                <a:gd name="connsiteY1" fmla="*/ 32004 h 64007"/>
                <a:gd name="connsiteX2" fmla="*/ 32004 w 64008"/>
                <a:gd name="connsiteY2" fmla="*/ 0 h 64007"/>
                <a:gd name="connsiteX3" fmla="*/ 0 w 64008"/>
                <a:gd name="connsiteY3" fmla="*/ 32004 h 64007"/>
                <a:gd name="connsiteX4" fmla="*/ 32004 w 64008"/>
                <a:gd name="connsiteY4" fmla="*/ 64008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 h="64007">
                  <a:moveTo>
                    <a:pt x="32004" y="64008"/>
                  </a:moveTo>
                  <a:cubicBezTo>
                    <a:pt x="49721" y="64008"/>
                    <a:pt x="64008" y="49720"/>
                    <a:pt x="64008" y="32004"/>
                  </a:cubicBezTo>
                  <a:cubicBezTo>
                    <a:pt x="64008" y="14288"/>
                    <a:pt x="49721" y="0"/>
                    <a:pt x="32004" y="0"/>
                  </a:cubicBezTo>
                  <a:cubicBezTo>
                    <a:pt x="14288" y="0"/>
                    <a:pt x="0" y="14288"/>
                    <a:pt x="0" y="32004"/>
                  </a:cubicBezTo>
                  <a:cubicBezTo>
                    <a:pt x="0" y="49720"/>
                    <a:pt x="14288" y="64008"/>
                    <a:pt x="32004" y="6400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91" name="任意多边形: 形状 90"/>
            <p:cNvSpPr/>
            <p:nvPr/>
          </p:nvSpPr>
          <p:spPr>
            <a:xfrm>
              <a:off x="419150" y="712183"/>
              <a:ext cx="91606" cy="91606"/>
            </a:xfrm>
            <a:custGeom>
              <a:avLst/>
              <a:gdLst>
                <a:gd name="connsiteX0" fmla="*/ 34576 w 69151"/>
                <a:gd name="connsiteY0" fmla="*/ 69152 h 69151"/>
                <a:gd name="connsiteX1" fmla="*/ 69151 w 69151"/>
                <a:gd name="connsiteY1" fmla="*/ 34576 h 69151"/>
                <a:gd name="connsiteX2" fmla="*/ 34576 w 69151"/>
                <a:gd name="connsiteY2" fmla="*/ 0 h 69151"/>
                <a:gd name="connsiteX3" fmla="*/ 0 w 69151"/>
                <a:gd name="connsiteY3" fmla="*/ 34576 h 69151"/>
                <a:gd name="connsiteX4" fmla="*/ 34576 w 69151"/>
                <a:gd name="connsiteY4" fmla="*/ 69152 h 6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51" h="69151">
                  <a:moveTo>
                    <a:pt x="34576" y="69152"/>
                  </a:moveTo>
                  <a:cubicBezTo>
                    <a:pt x="53626" y="69152"/>
                    <a:pt x="69151" y="53721"/>
                    <a:pt x="69151" y="34576"/>
                  </a:cubicBezTo>
                  <a:cubicBezTo>
                    <a:pt x="69151" y="15431"/>
                    <a:pt x="53721" y="0"/>
                    <a:pt x="34576" y="0"/>
                  </a:cubicBezTo>
                  <a:cubicBezTo>
                    <a:pt x="15430" y="0"/>
                    <a:pt x="0" y="15431"/>
                    <a:pt x="0" y="34576"/>
                  </a:cubicBezTo>
                  <a:cubicBezTo>
                    <a:pt x="0" y="53721"/>
                    <a:pt x="15526" y="69152"/>
                    <a:pt x="34576" y="69152"/>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92" name="任意多边形: 形状 91"/>
            <p:cNvSpPr/>
            <p:nvPr/>
          </p:nvSpPr>
          <p:spPr>
            <a:xfrm>
              <a:off x="574604" y="714706"/>
              <a:ext cx="86558" cy="86558"/>
            </a:xfrm>
            <a:custGeom>
              <a:avLst/>
              <a:gdLst>
                <a:gd name="connsiteX0" fmla="*/ 65342 w 65341"/>
                <a:gd name="connsiteY0" fmla="*/ 32671 h 65341"/>
                <a:gd name="connsiteX1" fmla="*/ 32671 w 65341"/>
                <a:gd name="connsiteY1" fmla="*/ 65341 h 65341"/>
                <a:gd name="connsiteX2" fmla="*/ 0 w 65341"/>
                <a:gd name="connsiteY2" fmla="*/ 32671 h 65341"/>
                <a:gd name="connsiteX3" fmla="*/ 32671 w 65341"/>
                <a:gd name="connsiteY3" fmla="*/ 0 h 65341"/>
                <a:gd name="connsiteX4" fmla="*/ 65342 w 65341"/>
                <a:gd name="connsiteY4" fmla="*/ 32671 h 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 h="65341">
                  <a:moveTo>
                    <a:pt x="65342" y="32671"/>
                  </a:moveTo>
                  <a:cubicBezTo>
                    <a:pt x="65342" y="50714"/>
                    <a:pt x="50714" y="65341"/>
                    <a:pt x="32671" y="65341"/>
                  </a:cubicBezTo>
                  <a:cubicBezTo>
                    <a:pt x="14627" y="65341"/>
                    <a:pt x="0" y="50714"/>
                    <a:pt x="0" y="32671"/>
                  </a:cubicBezTo>
                  <a:cubicBezTo>
                    <a:pt x="0" y="14627"/>
                    <a:pt x="14627" y="0"/>
                    <a:pt x="32671" y="0"/>
                  </a:cubicBezTo>
                  <a:cubicBezTo>
                    <a:pt x="50714" y="0"/>
                    <a:pt x="65342" y="14627"/>
                    <a:pt x="65342" y="3267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93" name="任意多边形: 形状 92"/>
            <p:cNvSpPr/>
            <p:nvPr/>
          </p:nvSpPr>
          <p:spPr>
            <a:xfrm>
              <a:off x="735104" y="722404"/>
              <a:ext cx="71164" cy="71164"/>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grpSp>
      <p:sp>
        <p:nvSpPr>
          <p:cNvPr id="104" name="mortarboard_91314"/>
          <p:cNvSpPr/>
          <p:nvPr/>
        </p:nvSpPr>
        <p:spPr>
          <a:xfrm>
            <a:off x="7596163" y="5151085"/>
            <a:ext cx="1047929" cy="657884"/>
          </a:xfrm>
          <a:custGeom>
            <a:avLst/>
            <a:gdLst>
              <a:gd name="T0" fmla="*/ 2357 w 2416"/>
              <a:gd name="T1" fmla="*/ 389 h 1519"/>
              <a:gd name="T2" fmla="*/ 1236 w 2416"/>
              <a:gd name="T3" fmla="*/ 6 h 1519"/>
              <a:gd name="T4" fmla="*/ 1180 w 2416"/>
              <a:gd name="T5" fmla="*/ 6 h 1519"/>
              <a:gd name="T6" fmla="*/ 59 w 2416"/>
              <a:gd name="T7" fmla="*/ 389 h 1519"/>
              <a:gd name="T8" fmla="*/ 0 w 2416"/>
              <a:gd name="T9" fmla="*/ 471 h 1519"/>
              <a:gd name="T10" fmla="*/ 59 w 2416"/>
              <a:gd name="T11" fmla="*/ 553 h 1519"/>
              <a:gd name="T12" fmla="*/ 495 w 2416"/>
              <a:gd name="T13" fmla="*/ 701 h 1519"/>
              <a:gd name="T14" fmla="*/ 495 w 2416"/>
              <a:gd name="T15" fmla="*/ 1153 h 1519"/>
              <a:gd name="T16" fmla="*/ 517 w 2416"/>
              <a:gd name="T17" fmla="*/ 1211 h 1519"/>
              <a:gd name="T18" fmla="*/ 1213 w 2416"/>
              <a:gd name="T19" fmla="*/ 1519 h 1519"/>
              <a:gd name="T20" fmla="*/ 1898 w 2416"/>
              <a:gd name="T21" fmla="*/ 1223 h 1519"/>
              <a:gd name="T22" fmla="*/ 1921 w 2416"/>
              <a:gd name="T23" fmla="*/ 1164 h 1519"/>
              <a:gd name="T24" fmla="*/ 1921 w 2416"/>
              <a:gd name="T25" fmla="*/ 702 h 1519"/>
              <a:gd name="T26" fmla="*/ 2101 w 2416"/>
              <a:gd name="T27" fmla="*/ 640 h 1519"/>
              <a:gd name="T28" fmla="*/ 2101 w 2416"/>
              <a:gd name="T29" fmla="*/ 858 h 1519"/>
              <a:gd name="T30" fmla="*/ 2068 w 2416"/>
              <a:gd name="T31" fmla="*/ 926 h 1519"/>
              <a:gd name="T32" fmla="*/ 2068 w 2416"/>
              <a:gd name="T33" fmla="*/ 1138 h 1519"/>
              <a:gd name="T34" fmla="*/ 2155 w 2416"/>
              <a:gd name="T35" fmla="*/ 1224 h 1519"/>
              <a:gd name="T36" fmla="*/ 2241 w 2416"/>
              <a:gd name="T37" fmla="*/ 1138 h 1519"/>
              <a:gd name="T38" fmla="*/ 2241 w 2416"/>
              <a:gd name="T39" fmla="*/ 926 h 1519"/>
              <a:gd name="T40" fmla="*/ 2208 w 2416"/>
              <a:gd name="T41" fmla="*/ 858 h 1519"/>
              <a:gd name="T42" fmla="*/ 2208 w 2416"/>
              <a:gd name="T43" fmla="*/ 604 h 1519"/>
              <a:gd name="T44" fmla="*/ 2357 w 2416"/>
              <a:gd name="T45" fmla="*/ 553 h 1519"/>
              <a:gd name="T46" fmla="*/ 2416 w 2416"/>
              <a:gd name="T47" fmla="*/ 471 h 1519"/>
              <a:gd name="T48" fmla="*/ 2357 w 2416"/>
              <a:gd name="T49" fmla="*/ 389 h 1519"/>
              <a:gd name="T50" fmla="*/ 1748 w 2416"/>
              <a:gd name="T51" fmla="*/ 1128 h 1519"/>
              <a:gd name="T52" fmla="*/ 1213 w 2416"/>
              <a:gd name="T53" fmla="*/ 1345 h 1519"/>
              <a:gd name="T54" fmla="*/ 668 w 2416"/>
              <a:gd name="T55" fmla="*/ 1118 h 1519"/>
              <a:gd name="T56" fmla="*/ 668 w 2416"/>
              <a:gd name="T57" fmla="*/ 760 h 1519"/>
              <a:gd name="T58" fmla="*/ 1183 w 2416"/>
              <a:gd name="T59" fmla="*/ 935 h 1519"/>
              <a:gd name="T60" fmla="*/ 1211 w 2416"/>
              <a:gd name="T61" fmla="*/ 939 h 1519"/>
              <a:gd name="T62" fmla="*/ 1239 w 2416"/>
              <a:gd name="T63" fmla="*/ 935 h 1519"/>
              <a:gd name="T64" fmla="*/ 1748 w 2416"/>
              <a:gd name="T65" fmla="*/ 761 h 1519"/>
              <a:gd name="T66" fmla="*/ 1748 w 2416"/>
              <a:gd name="T67" fmla="*/ 1128 h 1519"/>
              <a:gd name="T68" fmla="*/ 1210 w 2416"/>
              <a:gd name="T69" fmla="*/ 761 h 1519"/>
              <a:gd name="T70" fmla="*/ 356 w 2416"/>
              <a:gd name="T71" fmla="*/ 470 h 1519"/>
              <a:gd name="T72" fmla="*/ 1208 w 2416"/>
              <a:gd name="T73" fmla="*/ 180 h 1519"/>
              <a:gd name="T74" fmla="*/ 2061 w 2416"/>
              <a:gd name="T75" fmla="*/ 471 h 1519"/>
              <a:gd name="T76" fmla="*/ 1210 w 2416"/>
              <a:gd name="T77" fmla="*/ 761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6" h="1519">
                <a:moveTo>
                  <a:pt x="2357" y="389"/>
                </a:moveTo>
                <a:lnTo>
                  <a:pt x="1236" y="6"/>
                </a:lnTo>
                <a:cubicBezTo>
                  <a:pt x="1218" y="0"/>
                  <a:pt x="1198" y="0"/>
                  <a:pt x="1180" y="6"/>
                </a:cubicBezTo>
                <a:lnTo>
                  <a:pt x="59" y="389"/>
                </a:lnTo>
                <a:cubicBezTo>
                  <a:pt x="24" y="400"/>
                  <a:pt x="0" y="433"/>
                  <a:pt x="0" y="471"/>
                </a:cubicBezTo>
                <a:cubicBezTo>
                  <a:pt x="0" y="508"/>
                  <a:pt x="24" y="541"/>
                  <a:pt x="59" y="553"/>
                </a:cubicBezTo>
                <a:lnTo>
                  <a:pt x="495" y="701"/>
                </a:lnTo>
                <a:lnTo>
                  <a:pt x="495" y="1153"/>
                </a:lnTo>
                <a:cubicBezTo>
                  <a:pt x="495" y="1174"/>
                  <a:pt x="503" y="1195"/>
                  <a:pt x="517" y="1211"/>
                </a:cubicBezTo>
                <a:cubicBezTo>
                  <a:pt x="695" y="1406"/>
                  <a:pt x="949" y="1519"/>
                  <a:pt x="1213" y="1519"/>
                </a:cubicBezTo>
                <a:cubicBezTo>
                  <a:pt x="1475" y="1519"/>
                  <a:pt x="1718" y="1414"/>
                  <a:pt x="1898" y="1223"/>
                </a:cubicBezTo>
                <a:cubicBezTo>
                  <a:pt x="1913" y="1207"/>
                  <a:pt x="1921" y="1186"/>
                  <a:pt x="1921" y="1164"/>
                </a:cubicBezTo>
                <a:lnTo>
                  <a:pt x="1921" y="702"/>
                </a:lnTo>
                <a:lnTo>
                  <a:pt x="2101" y="640"/>
                </a:lnTo>
                <a:lnTo>
                  <a:pt x="2101" y="858"/>
                </a:lnTo>
                <a:cubicBezTo>
                  <a:pt x="2081" y="874"/>
                  <a:pt x="2068" y="898"/>
                  <a:pt x="2068" y="926"/>
                </a:cubicBezTo>
                <a:lnTo>
                  <a:pt x="2068" y="1138"/>
                </a:lnTo>
                <a:cubicBezTo>
                  <a:pt x="2068" y="1185"/>
                  <a:pt x="2107" y="1224"/>
                  <a:pt x="2155" y="1224"/>
                </a:cubicBezTo>
                <a:cubicBezTo>
                  <a:pt x="2203" y="1224"/>
                  <a:pt x="2241" y="1185"/>
                  <a:pt x="2241" y="1138"/>
                </a:cubicBezTo>
                <a:lnTo>
                  <a:pt x="2241" y="926"/>
                </a:lnTo>
                <a:cubicBezTo>
                  <a:pt x="2241" y="898"/>
                  <a:pt x="2228" y="874"/>
                  <a:pt x="2208" y="858"/>
                </a:cubicBezTo>
                <a:lnTo>
                  <a:pt x="2208" y="604"/>
                </a:lnTo>
                <a:lnTo>
                  <a:pt x="2357" y="553"/>
                </a:lnTo>
                <a:cubicBezTo>
                  <a:pt x="2393" y="541"/>
                  <a:pt x="2416" y="508"/>
                  <a:pt x="2416" y="471"/>
                </a:cubicBezTo>
                <a:cubicBezTo>
                  <a:pt x="2416" y="433"/>
                  <a:pt x="2392" y="400"/>
                  <a:pt x="2357" y="389"/>
                </a:cubicBezTo>
                <a:close/>
                <a:moveTo>
                  <a:pt x="1748" y="1128"/>
                </a:moveTo>
                <a:cubicBezTo>
                  <a:pt x="1604" y="1268"/>
                  <a:pt x="1415" y="1345"/>
                  <a:pt x="1213" y="1345"/>
                </a:cubicBezTo>
                <a:cubicBezTo>
                  <a:pt x="1009" y="1345"/>
                  <a:pt x="812" y="1263"/>
                  <a:pt x="668" y="1118"/>
                </a:cubicBezTo>
                <a:lnTo>
                  <a:pt x="668" y="760"/>
                </a:lnTo>
                <a:lnTo>
                  <a:pt x="1183" y="935"/>
                </a:lnTo>
                <a:cubicBezTo>
                  <a:pt x="1192" y="938"/>
                  <a:pt x="1201" y="939"/>
                  <a:pt x="1211" y="939"/>
                </a:cubicBezTo>
                <a:cubicBezTo>
                  <a:pt x="1220" y="939"/>
                  <a:pt x="1229" y="938"/>
                  <a:pt x="1239" y="935"/>
                </a:cubicBezTo>
                <a:lnTo>
                  <a:pt x="1748" y="761"/>
                </a:lnTo>
                <a:lnTo>
                  <a:pt x="1748" y="1128"/>
                </a:lnTo>
                <a:close/>
                <a:moveTo>
                  <a:pt x="1210" y="761"/>
                </a:moveTo>
                <a:lnTo>
                  <a:pt x="356" y="470"/>
                </a:lnTo>
                <a:lnTo>
                  <a:pt x="1208" y="180"/>
                </a:lnTo>
                <a:lnTo>
                  <a:pt x="2061" y="471"/>
                </a:lnTo>
                <a:lnTo>
                  <a:pt x="1210" y="761"/>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350"/>
          </a:p>
        </p:txBody>
      </p:sp>
      <p:sp>
        <p:nvSpPr>
          <p:cNvPr id="51" name="文本框 50"/>
          <p:cNvSpPr txBox="1"/>
          <p:nvPr/>
        </p:nvSpPr>
        <p:spPr>
          <a:xfrm>
            <a:off x="3292007" y="2798187"/>
            <a:ext cx="2696572" cy="707886"/>
          </a:xfrm>
          <a:prstGeom prst="rect">
            <a:avLst/>
          </a:prstGeom>
          <a:noFill/>
        </p:spPr>
        <p:txBody>
          <a:bodyPr wrap="none" rtlCol="0">
            <a:spAutoFit/>
          </a:bodyPr>
          <a:lstStyle/>
          <a:p>
            <a:pPr algn="l"/>
            <a:r>
              <a:rPr lang="zh-CN" altLang="en-US" sz="4000" b="1" spc="225" dirty="0">
                <a:solidFill>
                  <a:schemeClr val="bg1"/>
                </a:solidFill>
                <a:latin typeface="微软雅黑" panose="020B0503020204020204" pitchFamily="34" charset="-122"/>
                <a:ea typeface="微软雅黑" panose="020B0503020204020204" pitchFamily="34" charset="-122"/>
              </a:rPr>
              <a:t>实验课程</a:t>
            </a:r>
            <a:r>
              <a:rPr lang="en-US" altLang="zh-CN" sz="4000" b="1" spc="225" dirty="0">
                <a:solidFill>
                  <a:schemeClr val="bg1"/>
                </a:solidFill>
                <a:latin typeface="微软雅黑" panose="020B0503020204020204" pitchFamily="34" charset="-122"/>
                <a:ea typeface="微软雅黑" panose="020B0503020204020204" pitchFamily="34" charset="-122"/>
              </a:rPr>
              <a:t>1</a:t>
            </a:r>
            <a:endParaRPr lang="zh-CN" altLang="en-US" sz="4000" b="1" spc="225" dirty="0">
              <a:solidFill>
                <a:schemeClr val="bg1"/>
              </a:solidFill>
              <a:latin typeface="微软雅黑" panose="020B0503020204020204" pitchFamily="34" charset="-122"/>
              <a:ea typeface="微软雅黑" panose="020B0503020204020204" pitchFamily="34" charset="-122"/>
            </a:endParaRPr>
          </a:p>
        </p:txBody>
      </p:sp>
      <p:pic>
        <p:nvPicPr>
          <p:cNvPr id="94" name="图片 93"/>
          <p:cNvPicPr>
            <a:picLocks noChangeAspect="1"/>
          </p:cNvPicPr>
          <p:nvPr/>
        </p:nvPicPr>
        <p:blipFill rotWithShape="1">
          <a:blip r:embed="rId3">
            <a:extLst>
              <a:ext uri="{28A0092B-C50C-407E-A947-70E740481C1C}">
                <a14:useLocalDpi xmlns:a14="http://schemas.microsoft.com/office/drawing/2010/main" val="0"/>
              </a:ext>
            </a:extLst>
          </a:blip>
          <a:srcRect r="67480"/>
          <a:stretch>
            <a:fillRect/>
          </a:stretch>
        </p:blipFill>
        <p:spPr>
          <a:xfrm>
            <a:off x="449330" y="429034"/>
            <a:ext cx="966996" cy="932638"/>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10</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10</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安装</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420AB867-E1FD-4882-B930-B892FB189E1C}"/>
              </a:ext>
            </a:extLst>
          </p:cNvPr>
          <p:cNvPicPr>
            <a:picLocks noChangeAspect="1"/>
          </p:cNvPicPr>
          <p:nvPr/>
        </p:nvPicPr>
        <p:blipFill>
          <a:blip r:embed="rId3"/>
          <a:stretch>
            <a:fillRect/>
          </a:stretch>
        </p:blipFill>
        <p:spPr>
          <a:xfrm>
            <a:off x="3684814" y="3266168"/>
            <a:ext cx="5119276" cy="3606801"/>
          </a:xfrm>
          <a:prstGeom prst="rect">
            <a:avLst/>
          </a:prstGeom>
        </p:spPr>
      </p:pic>
      <p:sp>
        <p:nvSpPr>
          <p:cNvPr id="13" name="Content Placeholder 2">
            <a:extLst>
              <a:ext uri="{FF2B5EF4-FFF2-40B4-BE49-F238E27FC236}">
                <a16:creationId xmlns:a16="http://schemas.microsoft.com/office/drawing/2014/main" id="{23D11CE2-A298-4134-92FB-ED662E74EE8A}"/>
              </a:ext>
            </a:extLst>
          </p:cNvPr>
          <p:cNvSpPr txBox="1">
            <a:spLocks/>
          </p:cNvSpPr>
          <p:nvPr/>
        </p:nvSpPr>
        <p:spPr>
          <a:xfrm>
            <a:off x="473710" y="1884228"/>
            <a:ext cx="8670290" cy="50641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2800" dirty="0">
                <a:latin typeface="微软雅黑" panose="020B0503020204020204" charset="-122"/>
                <a:ea typeface="微软雅黑" panose="020B0503020204020204" charset="-122"/>
                <a:cs typeface="微软雅黑" panose="020B0503020204020204" charset="-122"/>
              </a:rPr>
              <a:t>1.</a:t>
            </a:r>
            <a:r>
              <a:rPr lang="zh-CN" sz="2800" dirty="0">
                <a:latin typeface="微软雅黑" panose="020B0503020204020204" charset="-122"/>
                <a:ea typeface="微软雅黑" panose="020B0503020204020204" charset="-122"/>
                <a:cs typeface="微软雅黑" panose="020B0503020204020204" charset="-122"/>
              </a:rPr>
              <a:t>使用</a:t>
            </a:r>
            <a:r>
              <a:rPr lang="en-US" altLang="zh-CN" sz="2800" dirty="0">
                <a:latin typeface="微软雅黑" panose="020B0503020204020204" charset="-122"/>
                <a:ea typeface="微软雅黑" panose="020B0503020204020204" charset="-122"/>
                <a:cs typeface="微软雅黑" panose="020B0503020204020204" charset="-122"/>
              </a:rPr>
              <a:t>virtual box</a:t>
            </a:r>
            <a:r>
              <a:rPr lang="zh-CN" altLang="en-US" sz="2800" dirty="0">
                <a:latin typeface="微软雅黑" panose="020B0503020204020204" charset="-122"/>
                <a:ea typeface="微软雅黑" panose="020B0503020204020204" charset="-122"/>
                <a:cs typeface="微软雅黑" panose="020B0503020204020204" charset="-122"/>
              </a:rPr>
              <a:t>安装</a:t>
            </a:r>
            <a:r>
              <a:rPr lang="en-US" altLang="zh-CN" sz="2800" dirty="0">
                <a:latin typeface="微软雅黑" panose="020B0503020204020204" charset="-122"/>
                <a:ea typeface="微软雅黑" panose="020B0503020204020204" charset="-122"/>
                <a:cs typeface="微软雅黑" panose="020B0503020204020204" charset="-122"/>
              </a:rPr>
              <a:t>Linux</a:t>
            </a:r>
          </a:p>
          <a:p>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创建新的虚拟机</a:t>
            </a:r>
          </a:p>
          <a:p>
            <a:pPr lvl="1"/>
            <a:r>
              <a:rPr lang="zh-CN" altLang="en-US" sz="2400" dirty="0">
                <a:latin typeface="微软雅黑" panose="020B0503020204020204" charset="-122"/>
                <a:ea typeface="微软雅黑" panose="020B0503020204020204" charset="-122"/>
                <a:cs typeface="微软雅黑" panose="020B0503020204020204" charset="-122"/>
              </a:rPr>
              <a:t>点击完成，开始安装</a:t>
            </a:r>
          </a:p>
        </p:txBody>
      </p:sp>
      <p:sp>
        <p:nvSpPr>
          <p:cNvPr id="14" name="矩形 13">
            <a:extLst>
              <a:ext uri="{FF2B5EF4-FFF2-40B4-BE49-F238E27FC236}">
                <a16:creationId xmlns:a16="http://schemas.microsoft.com/office/drawing/2014/main" id="{A5181BD1-B23A-477F-97F1-AFC54BB6B033}"/>
              </a:ext>
            </a:extLst>
          </p:cNvPr>
          <p:cNvSpPr/>
          <p:nvPr/>
        </p:nvSpPr>
        <p:spPr>
          <a:xfrm>
            <a:off x="7086600" y="6507844"/>
            <a:ext cx="1717490" cy="365125"/>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54402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11</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11</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安装</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78721C1C-6F07-4432-B2D6-C50E2B7529FE}"/>
              </a:ext>
            </a:extLst>
          </p:cNvPr>
          <p:cNvSpPr txBox="1">
            <a:spLocks/>
          </p:cNvSpPr>
          <p:nvPr/>
        </p:nvSpPr>
        <p:spPr>
          <a:xfrm>
            <a:off x="207962" y="2191201"/>
            <a:ext cx="4497760" cy="40183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2800" dirty="0">
                <a:latin typeface="微软雅黑" panose="020B0503020204020204" charset="-122"/>
                <a:ea typeface="微软雅黑" panose="020B0503020204020204" charset="-122"/>
                <a:cs typeface="微软雅黑" panose="020B0503020204020204" charset="-122"/>
              </a:rPr>
              <a:t>1.</a:t>
            </a:r>
            <a:r>
              <a:rPr lang="zh-CN" sz="2800" dirty="0">
                <a:latin typeface="微软雅黑" panose="020B0503020204020204" charset="-122"/>
                <a:ea typeface="微软雅黑" panose="020B0503020204020204" charset="-122"/>
                <a:cs typeface="微软雅黑" panose="020B0503020204020204" charset="-122"/>
              </a:rPr>
              <a:t>使用</a:t>
            </a:r>
            <a:r>
              <a:rPr lang="en-US" altLang="zh-CN" sz="2800" dirty="0">
                <a:latin typeface="微软雅黑" panose="020B0503020204020204" charset="-122"/>
                <a:ea typeface="微软雅黑" panose="020B0503020204020204" charset="-122"/>
                <a:cs typeface="微软雅黑" panose="020B0503020204020204" charset="-122"/>
              </a:rPr>
              <a:t>virtual box</a:t>
            </a:r>
            <a:r>
              <a:rPr lang="zh-CN" altLang="en-US" sz="2800" dirty="0">
                <a:latin typeface="微软雅黑" panose="020B0503020204020204" charset="-122"/>
                <a:ea typeface="微软雅黑" panose="020B0503020204020204" charset="-122"/>
                <a:cs typeface="微软雅黑" panose="020B0503020204020204" charset="-122"/>
              </a:rPr>
              <a:t>安装</a:t>
            </a:r>
            <a:r>
              <a:rPr lang="en-US" altLang="zh-CN" sz="2800" dirty="0">
                <a:latin typeface="微软雅黑" panose="020B0503020204020204" charset="-122"/>
                <a:ea typeface="微软雅黑" panose="020B0503020204020204" charset="-122"/>
                <a:cs typeface="微软雅黑" panose="020B0503020204020204" charset="-122"/>
              </a:rPr>
              <a:t>Linux</a:t>
            </a:r>
          </a:p>
          <a:p>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创建新的虚拟机</a:t>
            </a:r>
          </a:p>
          <a:p>
            <a:pPr lvl="1"/>
            <a:r>
              <a:rPr lang="zh-CN" altLang="en-US" sz="2400" dirty="0">
                <a:latin typeface="微软雅黑" panose="020B0503020204020204" charset="-122"/>
                <a:ea typeface="微软雅黑" panose="020B0503020204020204" charset="-122"/>
                <a:cs typeface="微软雅黑" panose="020B0503020204020204" charset="-122"/>
              </a:rPr>
              <a:t>安装过程（出现安装界面，出现</a:t>
            </a:r>
            <a:r>
              <a:rPr lang="en-US" altLang="zh-CN" sz="2400" dirty="0">
                <a:latin typeface="微软雅黑" panose="020B0503020204020204" charset="-122"/>
                <a:ea typeface="微软雅黑" panose="020B0503020204020204" charset="-122"/>
                <a:cs typeface="微软雅黑" panose="020B0503020204020204" charset="-122"/>
              </a:rPr>
              <a:t>ubuntu</a:t>
            </a:r>
            <a:r>
              <a:rPr lang="zh-CN" altLang="en-US" sz="2400" dirty="0">
                <a:latin typeface="微软雅黑" panose="020B0503020204020204" charset="-122"/>
                <a:ea typeface="微软雅黑" panose="020B0503020204020204" charset="-122"/>
                <a:cs typeface="微软雅黑" panose="020B0503020204020204" charset="-122"/>
              </a:rPr>
              <a:t>标识符）</a:t>
            </a:r>
          </a:p>
        </p:txBody>
      </p:sp>
      <p:pic>
        <p:nvPicPr>
          <p:cNvPr id="11" name="图片 10">
            <a:extLst>
              <a:ext uri="{FF2B5EF4-FFF2-40B4-BE49-F238E27FC236}">
                <a16:creationId xmlns:a16="http://schemas.microsoft.com/office/drawing/2014/main" id="{82AD161D-E47B-40FE-A033-2BD152FB0A50}"/>
              </a:ext>
            </a:extLst>
          </p:cNvPr>
          <p:cNvPicPr>
            <a:picLocks noChangeAspect="1"/>
          </p:cNvPicPr>
          <p:nvPr/>
        </p:nvPicPr>
        <p:blipFill>
          <a:blip r:embed="rId3"/>
          <a:stretch>
            <a:fillRect/>
          </a:stretch>
        </p:blipFill>
        <p:spPr>
          <a:xfrm>
            <a:off x="5047933" y="2310674"/>
            <a:ext cx="3888105" cy="4003040"/>
          </a:xfrm>
          <a:prstGeom prst="rect">
            <a:avLst/>
          </a:prstGeom>
        </p:spPr>
      </p:pic>
    </p:spTree>
    <p:extLst>
      <p:ext uri="{BB962C8B-B14F-4D97-AF65-F5344CB8AC3E}">
        <p14:creationId xmlns:p14="http://schemas.microsoft.com/office/powerpoint/2010/main" val="1171290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12</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12</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安装</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id="{DE70E2F5-ED04-4A12-8BBD-201D033CA8A1}"/>
              </a:ext>
            </a:extLst>
          </p:cNvPr>
          <p:cNvSpPr txBox="1">
            <a:spLocks/>
          </p:cNvSpPr>
          <p:nvPr/>
        </p:nvSpPr>
        <p:spPr>
          <a:xfrm>
            <a:off x="16538" y="2121080"/>
            <a:ext cx="8670290" cy="44103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2800" dirty="0">
                <a:latin typeface="微软雅黑" panose="020B0503020204020204" charset="-122"/>
                <a:ea typeface="微软雅黑" panose="020B0503020204020204" charset="-122"/>
                <a:cs typeface="微软雅黑" panose="020B0503020204020204" charset="-122"/>
              </a:rPr>
              <a:t>1.</a:t>
            </a:r>
            <a:r>
              <a:rPr lang="zh-CN" sz="2800" dirty="0">
                <a:latin typeface="微软雅黑" panose="020B0503020204020204" charset="-122"/>
                <a:ea typeface="微软雅黑" panose="020B0503020204020204" charset="-122"/>
                <a:cs typeface="微软雅黑" panose="020B0503020204020204" charset="-122"/>
              </a:rPr>
              <a:t>使用</a:t>
            </a:r>
            <a:r>
              <a:rPr lang="en-US" altLang="zh-CN" sz="2800" dirty="0">
                <a:latin typeface="微软雅黑" panose="020B0503020204020204" charset="-122"/>
                <a:ea typeface="微软雅黑" panose="020B0503020204020204" charset="-122"/>
                <a:cs typeface="微软雅黑" panose="020B0503020204020204" charset="-122"/>
              </a:rPr>
              <a:t>virtual box</a:t>
            </a:r>
            <a:r>
              <a:rPr lang="zh-CN" altLang="en-US" sz="2800" dirty="0">
                <a:latin typeface="微软雅黑" panose="020B0503020204020204" charset="-122"/>
                <a:ea typeface="微软雅黑" panose="020B0503020204020204" charset="-122"/>
                <a:cs typeface="微软雅黑" panose="020B0503020204020204" charset="-122"/>
              </a:rPr>
              <a:t>安装</a:t>
            </a:r>
            <a:r>
              <a:rPr lang="en-US" altLang="zh-CN" sz="2800" dirty="0">
                <a:latin typeface="微软雅黑" panose="020B0503020204020204" charset="-122"/>
                <a:ea typeface="微软雅黑" panose="020B0503020204020204" charset="-122"/>
                <a:cs typeface="微软雅黑" panose="020B0503020204020204" charset="-122"/>
              </a:rPr>
              <a:t>Linux</a:t>
            </a:r>
          </a:p>
          <a:p>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创建新的虚拟机</a:t>
            </a:r>
          </a:p>
          <a:p>
            <a:pPr lvl="1"/>
            <a:r>
              <a:rPr lang="zh-CN" altLang="en-US" sz="2400" dirty="0">
                <a:latin typeface="微软雅黑" panose="020B0503020204020204" charset="-122"/>
                <a:ea typeface="微软雅黑" panose="020B0503020204020204" charset="-122"/>
                <a:cs typeface="微软雅黑" panose="020B0503020204020204" charset="-122"/>
              </a:rPr>
              <a:t>安装成功：出现登录界面</a:t>
            </a:r>
          </a:p>
        </p:txBody>
      </p:sp>
      <p:pic>
        <p:nvPicPr>
          <p:cNvPr id="12" name="图片 11">
            <a:extLst>
              <a:ext uri="{FF2B5EF4-FFF2-40B4-BE49-F238E27FC236}">
                <a16:creationId xmlns:a16="http://schemas.microsoft.com/office/drawing/2014/main" id="{4D341EE1-F818-4782-AEFF-B283E19FF897}"/>
              </a:ext>
            </a:extLst>
          </p:cNvPr>
          <p:cNvPicPr>
            <a:picLocks noChangeAspect="1"/>
          </p:cNvPicPr>
          <p:nvPr/>
        </p:nvPicPr>
        <p:blipFill>
          <a:blip r:embed="rId3"/>
          <a:stretch>
            <a:fillRect/>
          </a:stretch>
        </p:blipFill>
        <p:spPr>
          <a:xfrm>
            <a:off x="4792318" y="3275640"/>
            <a:ext cx="4038600" cy="3025140"/>
          </a:xfrm>
          <a:prstGeom prst="rect">
            <a:avLst/>
          </a:prstGeom>
        </p:spPr>
      </p:pic>
    </p:spTree>
    <p:extLst>
      <p:ext uri="{BB962C8B-B14F-4D97-AF65-F5344CB8AC3E}">
        <p14:creationId xmlns:p14="http://schemas.microsoft.com/office/powerpoint/2010/main" val="128472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13</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13</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D58FA63-A7DA-4F70-A02A-93CD853ACFB6}"/>
              </a:ext>
            </a:extLst>
          </p:cNvPr>
          <p:cNvSpPr txBox="1">
            <a:spLocks/>
          </p:cNvSpPr>
          <p:nvPr/>
        </p:nvSpPr>
        <p:spPr>
          <a:xfrm>
            <a:off x="369729" y="2008415"/>
            <a:ext cx="8670290" cy="460048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2400" dirty="0">
                <a:latin typeface="微软雅黑" panose="020B0503020204020204" charset="-122"/>
                <a:ea typeface="微软雅黑" panose="020B0503020204020204" charset="-122"/>
                <a:cs typeface="微软雅黑" panose="020B0503020204020204" charset="-122"/>
              </a:rPr>
              <a:t>2. </a:t>
            </a:r>
            <a:r>
              <a:rPr lang="zh-CN" altLang="en-US" sz="2400" dirty="0">
                <a:latin typeface="微软雅黑" panose="020B0503020204020204" charset="-122"/>
                <a:ea typeface="微软雅黑" panose="020B0503020204020204" charset="-122"/>
                <a:cs typeface="微软雅黑" panose="020B0503020204020204" charset="-122"/>
              </a:rPr>
              <a:t>配置中文地区格式</a:t>
            </a:r>
          </a:p>
          <a:p>
            <a:r>
              <a:rPr lang="zh-CN" altLang="en-US" sz="2400" dirty="0">
                <a:latin typeface="微软雅黑" panose="020B0503020204020204" charset="-122"/>
                <a:ea typeface="微软雅黑" panose="020B0503020204020204" charset="-122"/>
                <a:cs typeface="微软雅黑" panose="020B0503020204020204" charset="-122"/>
              </a:rPr>
              <a:t>早期版本的</a:t>
            </a:r>
            <a:r>
              <a:rPr lang="en-US" altLang="zh-CN" sz="2400" dirty="0">
                <a:latin typeface="微软雅黑" panose="020B0503020204020204" charset="-122"/>
                <a:ea typeface="微软雅黑" panose="020B0503020204020204" charset="-122"/>
                <a:cs typeface="微软雅黑" panose="020B0503020204020204" charset="-122"/>
              </a:rPr>
              <a:t>ubuntu</a:t>
            </a:r>
            <a:r>
              <a:rPr lang="zh-CN" altLang="en-US" sz="2400" dirty="0">
                <a:latin typeface="微软雅黑" panose="020B0503020204020204" charset="-122"/>
                <a:ea typeface="微软雅黑" panose="020B0503020204020204" charset="-122"/>
                <a:cs typeface="微软雅黑" panose="020B0503020204020204" charset="-122"/>
              </a:rPr>
              <a:t>的语言支持的地区格式默认设置是英文的。</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我们安装</a:t>
            </a:r>
            <a:r>
              <a:rPr lang="en-US" altLang="zh-CN" sz="2400" dirty="0">
                <a:latin typeface="微软雅黑" panose="020B0503020204020204" charset="-122"/>
                <a:ea typeface="微软雅黑" panose="020B0503020204020204" charset="-122"/>
                <a:cs typeface="微软雅黑" panose="020B0503020204020204" charset="-122"/>
              </a:rPr>
              <a:t>ubuntu</a:t>
            </a:r>
            <a:r>
              <a:rPr lang="zh-CN" altLang="en-US" sz="2400" dirty="0">
                <a:latin typeface="微软雅黑" panose="020B0503020204020204" charset="-122"/>
                <a:ea typeface="微软雅黑" panose="020B0503020204020204" charset="-122"/>
                <a:cs typeface="微软雅黑" panose="020B0503020204020204" charset="-122"/>
              </a:rPr>
              <a:t>程序连接国内的服务器，它会与系统文件交互并破坏我们的语言环境。因此，我们很难在</a:t>
            </a:r>
            <a:r>
              <a:rPr lang="en-US" altLang="zh-CN" sz="2400" dirty="0">
                <a:latin typeface="微软雅黑" panose="020B0503020204020204" charset="-122"/>
                <a:ea typeface="微软雅黑" panose="020B0503020204020204" charset="-122"/>
                <a:cs typeface="微软雅黑" panose="020B0503020204020204" charset="-122"/>
              </a:rPr>
              <a:t> Ubuntu </a:t>
            </a:r>
            <a:r>
              <a:rPr lang="zh-CN" altLang="en-US" sz="2400" dirty="0">
                <a:latin typeface="微软雅黑" panose="020B0503020204020204" charset="-122"/>
                <a:ea typeface="微软雅黑" panose="020B0503020204020204" charset="-122"/>
                <a:cs typeface="微软雅黑" panose="020B0503020204020204" charset="-122"/>
              </a:rPr>
              <a:t>中启动终端。区域设置在</a:t>
            </a:r>
            <a:r>
              <a:rPr lang="en-US" altLang="zh-CN" sz="2400" dirty="0">
                <a:latin typeface="微软雅黑" panose="020B0503020204020204" charset="-122"/>
                <a:ea typeface="微软雅黑" panose="020B0503020204020204" charset="-122"/>
                <a:cs typeface="微软雅黑" panose="020B0503020204020204" charset="-122"/>
              </a:rPr>
              <a:t> Ubuntu </a:t>
            </a:r>
            <a:r>
              <a:rPr lang="zh-CN" altLang="en-US" sz="2400" dirty="0">
                <a:latin typeface="微软雅黑" panose="020B0503020204020204" charset="-122"/>
                <a:ea typeface="微软雅黑" panose="020B0503020204020204" charset="-122"/>
                <a:cs typeface="微软雅黑" panose="020B0503020204020204" charset="-122"/>
              </a:rPr>
              <a:t>中是非常重要的文件，因为它们决定了如何以您在系统上使用的任何语言显示文本。</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如果没有此信息，终端将拒绝启动或崩溃（如果已打开）。</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91485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14</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14</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id="{CA185185-5D3E-4A1E-8AB8-AFBE4D0F36DE}"/>
              </a:ext>
            </a:extLst>
          </p:cNvPr>
          <p:cNvSpPr txBox="1">
            <a:spLocks/>
          </p:cNvSpPr>
          <p:nvPr/>
        </p:nvSpPr>
        <p:spPr>
          <a:xfrm>
            <a:off x="16510" y="1926771"/>
            <a:ext cx="8670290" cy="4665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 </a:t>
            </a:r>
            <a:r>
              <a:rPr lang="zh-CN" altLang="en-US" sz="2400" dirty="0">
                <a:latin typeface="微软雅黑" panose="020B0503020204020204" charset="-122"/>
                <a:ea typeface="微软雅黑" panose="020B0503020204020204" charset="-122"/>
                <a:cs typeface="微软雅黑" panose="020B0503020204020204" charset="-122"/>
              </a:rPr>
              <a:t>设置地区为中文，</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）点击设置进入设置界面，点击语言支持</a:t>
            </a:r>
          </a:p>
        </p:txBody>
      </p:sp>
      <p:pic>
        <p:nvPicPr>
          <p:cNvPr id="11" name="图片 10">
            <a:extLst>
              <a:ext uri="{FF2B5EF4-FFF2-40B4-BE49-F238E27FC236}">
                <a16:creationId xmlns:a16="http://schemas.microsoft.com/office/drawing/2014/main" id="{0A3D7630-EB79-4A72-8C2F-91C23564CA98}"/>
              </a:ext>
            </a:extLst>
          </p:cNvPr>
          <p:cNvPicPr>
            <a:picLocks noChangeAspect="1"/>
          </p:cNvPicPr>
          <p:nvPr/>
        </p:nvPicPr>
        <p:blipFill>
          <a:blip r:embed="rId3"/>
          <a:stretch>
            <a:fillRect/>
          </a:stretch>
        </p:blipFill>
        <p:spPr>
          <a:xfrm>
            <a:off x="2610485" y="3088641"/>
            <a:ext cx="6421755" cy="3742690"/>
          </a:xfrm>
          <a:prstGeom prst="rect">
            <a:avLst/>
          </a:prstGeom>
        </p:spPr>
      </p:pic>
      <p:sp>
        <p:nvSpPr>
          <p:cNvPr id="12" name="矩形 11">
            <a:extLst>
              <a:ext uri="{FF2B5EF4-FFF2-40B4-BE49-F238E27FC236}">
                <a16:creationId xmlns:a16="http://schemas.microsoft.com/office/drawing/2014/main" id="{F240A31E-1E91-4D23-9F74-65B9DFA7C60C}"/>
              </a:ext>
            </a:extLst>
          </p:cNvPr>
          <p:cNvSpPr/>
          <p:nvPr/>
        </p:nvSpPr>
        <p:spPr>
          <a:xfrm>
            <a:off x="1797050" y="5772786"/>
            <a:ext cx="1370965" cy="457200"/>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设置</a:t>
            </a:r>
          </a:p>
        </p:txBody>
      </p:sp>
      <p:sp>
        <p:nvSpPr>
          <p:cNvPr id="13" name="矩形 12">
            <a:extLst>
              <a:ext uri="{FF2B5EF4-FFF2-40B4-BE49-F238E27FC236}">
                <a16:creationId xmlns:a16="http://schemas.microsoft.com/office/drawing/2014/main" id="{8CADF436-EBF0-40E4-B31E-6713AEBFE537}"/>
              </a:ext>
            </a:extLst>
          </p:cNvPr>
          <p:cNvSpPr/>
          <p:nvPr/>
        </p:nvSpPr>
        <p:spPr>
          <a:xfrm>
            <a:off x="5250815" y="4045586"/>
            <a:ext cx="639445" cy="704850"/>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cxnSp>
        <p:nvCxnSpPr>
          <p:cNvPr id="14" name="直接箭头连接符 13">
            <a:extLst>
              <a:ext uri="{FF2B5EF4-FFF2-40B4-BE49-F238E27FC236}">
                <a16:creationId xmlns:a16="http://schemas.microsoft.com/office/drawing/2014/main" id="{B583BCDE-7409-4A56-8541-4E35FD6366B6}"/>
              </a:ext>
            </a:extLst>
          </p:cNvPr>
          <p:cNvCxnSpPr>
            <a:cxnSpLocks/>
          </p:cNvCxnSpPr>
          <p:nvPr/>
        </p:nvCxnSpPr>
        <p:spPr>
          <a:xfrm>
            <a:off x="5250815" y="3128010"/>
            <a:ext cx="220980" cy="1234441"/>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cxnSp>
        <p:nvCxnSpPr>
          <p:cNvPr id="15" name="直接箭头连接符 14">
            <a:extLst>
              <a:ext uri="{FF2B5EF4-FFF2-40B4-BE49-F238E27FC236}">
                <a16:creationId xmlns:a16="http://schemas.microsoft.com/office/drawing/2014/main" id="{BDD9F541-2A3B-48ED-978E-6A118E5DC514}"/>
              </a:ext>
            </a:extLst>
          </p:cNvPr>
          <p:cNvCxnSpPr>
            <a:cxnSpLocks/>
          </p:cNvCxnSpPr>
          <p:nvPr/>
        </p:nvCxnSpPr>
        <p:spPr>
          <a:xfrm>
            <a:off x="2155371" y="3088641"/>
            <a:ext cx="721814" cy="2862580"/>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457378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15</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15</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6" name="Content Placeholder 2">
            <a:extLst>
              <a:ext uri="{FF2B5EF4-FFF2-40B4-BE49-F238E27FC236}">
                <a16:creationId xmlns:a16="http://schemas.microsoft.com/office/drawing/2014/main" id="{D0ED692E-31DF-4FF2-BE9B-00760631AB30}"/>
              </a:ext>
            </a:extLst>
          </p:cNvPr>
          <p:cNvSpPr txBox="1">
            <a:spLocks/>
          </p:cNvSpPr>
          <p:nvPr/>
        </p:nvSpPr>
        <p:spPr>
          <a:xfrm>
            <a:off x="369729" y="2158544"/>
            <a:ext cx="7734685" cy="44333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 </a:t>
            </a:r>
            <a:r>
              <a:rPr lang="zh-CN" altLang="en-US" sz="2400" dirty="0">
                <a:latin typeface="微软雅黑" panose="020B0503020204020204" charset="-122"/>
                <a:ea typeface="微软雅黑" panose="020B0503020204020204" charset="-122"/>
                <a:cs typeface="微软雅黑" panose="020B0503020204020204" charset="-122"/>
              </a:rPr>
              <a:t>设置地区为中文，</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语言支持界面先将汉语拉至最顶位置</a:t>
            </a:r>
          </a:p>
        </p:txBody>
      </p:sp>
      <p:pic>
        <p:nvPicPr>
          <p:cNvPr id="17" name="图片 16">
            <a:extLst>
              <a:ext uri="{FF2B5EF4-FFF2-40B4-BE49-F238E27FC236}">
                <a16:creationId xmlns:a16="http://schemas.microsoft.com/office/drawing/2014/main" id="{C0821153-F3EB-4D40-B17E-C18EB20980D7}"/>
              </a:ext>
            </a:extLst>
          </p:cNvPr>
          <p:cNvPicPr>
            <a:picLocks noChangeAspect="1"/>
          </p:cNvPicPr>
          <p:nvPr/>
        </p:nvPicPr>
        <p:blipFill>
          <a:blip r:embed="rId3"/>
          <a:stretch>
            <a:fillRect/>
          </a:stretch>
        </p:blipFill>
        <p:spPr>
          <a:xfrm>
            <a:off x="1447712" y="3537951"/>
            <a:ext cx="5310505" cy="3322955"/>
          </a:xfrm>
          <a:prstGeom prst="rect">
            <a:avLst/>
          </a:prstGeom>
        </p:spPr>
      </p:pic>
      <p:sp>
        <p:nvSpPr>
          <p:cNvPr id="18" name="矩形 17">
            <a:extLst>
              <a:ext uri="{FF2B5EF4-FFF2-40B4-BE49-F238E27FC236}">
                <a16:creationId xmlns:a16="http://schemas.microsoft.com/office/drawing/2014/main" id="{7EF497BE-9F29-41E4-BACF-F87256240617}"/>
              </a:ext>
            </a:extLst>
          </p:cNvPr>
          <p:cNvSpPr/>
          <p:nvPr/>
        </p:nvSpPr>
        <p:spPr>
          <a:xfrm>
            <a:off x="2703742" y="3760836"/>
            <a:ext cx="2536190" cy="2301875"/>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7603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16</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16</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40CA6C06-CFD0-4174-BC81-429EEEC08F31}"/>
              </a:ext>
            </a:extLst>
          </p:cNvPr>
          <p:cNvSpPr txBox="1">
            <a:spLocks/>
          </p:cNvSpPr>
          <p:nvPr/>
        </p:nvSpPr>
        <p:spPr>
          <a:xfrm>
            <a:off x="523669" y="1772999"/>
            <a:ext cx="8017147" cy="47038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 </a:t>
            </a:r>
            <a:r>
              <a:rPr lang="zh-CN" altLang="en-US" sz="2400" dirty="0">
                <a:latin typeface="微软雅黑" panose="020B0503020204020204" charset="-122"/>
                <a:ea typeface="微软雅黑" panose="020B0503020204020204" charset="-122"/>
                <a:cs typeface="微软雅黑" panose="020B0503020204020204" charset="-122"/>
              </a:rPr>
              <a:t>设置地区为中文，</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语言支持界面进入地区格式窗口修改语言，点击</a:t>
            </a:r>
            <a:r>
              <a:rPr lang="en-US" altLang="zh-CN" sz="2400" dirty="0">
                <a:latin typeface="微软雅黑" panose="020B0503020204020204" charset="-122"/>
                <a:ea typeface="微软雅黑" panose="020B0503020204020204" charset="-122"/>
                <a:cs typeface="微软雅黑" panose="020B0503020204020204" charset="-122"/>
              </a:rPr>
              <a:t>Apply System-Wide</a:t>
            </a:r>
            <a:r>
              <a:rPr lang="zh-CN" altLang="en-US" sz="2400" dirty="0">
                <a:latin typeface="微软雅黑" panose="020B0503020204020204" charset="-122"/>
                <a:ea typeface="微软雅黑" panose="020B0503020204020204" charset="-122"/>
                <a:cs typeface="微软雅黑" panose="020B0503020204020204" charset="-122"/>
              </a:rPr>
              <a:t>按钮</a:t>
            </a:r>
          </a:p>
        </p:txBody>
      </p:sp>
      <p:pic>
        <p:nvPicPr>
          <p:cNvPr id="11" name="图片 10">
            <a:extLst>
              <a:ext uri="{FF2B5EF4-FFF2-40B4-BE49-F238E27FC236}">
                <a16:creationId xmlns:a16="http://schemas.microsoft.com/office/drawing/2014/main" id="{666CE8D1-FB3A-440E-8EC4-791860507974}"/>
              </a:ext>
            </a:extLst>
          </p:cNvPr>
          <p:cNvPicPr>
            <a:picLocks noChangeAspect="1"/>
          </p:cNvPicPr>
          <p:nvPr/>
        </p:nvPicPr>
        <p:blipFill>
          <a:blip r:embed="rId3"/>
          <a:stretch>
            <a:fillRect/>
          </a:stretch>
        </p:blipFill>
        <p:spPr>
          <a:xfrm>
            <a:off x="1984239" y="3545284"/>
            <a:ext cx="5175522" cy="3312716"/>
          </a:xfrm>
          <a:prstGeom prst="rect">
            <a:avLst/>
          </a:prstGeom>
        </p:spPr>
      </p:pic>
      <p:sp>
        <p:nvSpPr>
          <p:cNvPr id="12" name="矩形 11">
            <a:extLst>
              <a:ext uri="{FF2B5EF4-FFF2-40B4-BE49-F238E27FC236}">
                <a16:creationId xmlns:a16="http://schemas.microsoft.com/office/drawing/2014/main" id="{D9FFB93A-7036-4FA4-9680-4BC0FD232EF8}"/>
              </a:ext>
            </a:extLst>
          </p:cNvPr>
          <p:cNvSpPr/>
          <p:nvPr/>
        </p:nvSpPr>
        <p:spPr>
          <a:xfrm>
            <a:off x="2906486" y="4337711"/>
            <a:ext cx="2968534" cy="323464"/>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 name="矩形 12">
            <a:extLst>
              <a:ext uri="{FF2B5EF4-FFF2-40B4-BE49-F238E27FC236}">
                <a16:creationId xmlns:a16="http://schemas.microsoft.com/office/drawing/2014/main" id="{AB1764FF-CD05-4AA5-96CD-8011EDD21603}"/>
              </a:ext>
            </a:extLst>
          </p:cNvPr>
          <p:cNvSpPr/>
          <p:nvPr/>
        </p:nvSpPr>
        <p:spPr>
          <a:xfrm>
            <a:off x="2944586" y="4761343"/>
            <a:ext cx="2892334" cy="323463"/>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1759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17</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17</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4" name="Content Placeholder 2">
            <a:extLst>
              <a:ext uri="{FF2B5EF4-FFF2-40B4-BE49-F238E27FC236}">
                <a16:creationId xmlns:a16="http://schemas.microsoft.com/office/drawing/2014/main" id="{4F2E07AE-CE4B-4218-BE31-8E6B6A44C902}"/>
              </a:ext>
            </a:extLst>
          </p:cNvPr>
          <p:cNvSpPr txBox="1">
            <a:spLocks/>
          </p:cNvSpPr>
          <p:nvPr/>
        </p:nvSpPr>
        <p:spPr>
          <a:xfrm>
            <a:off x="658767" y="1780814"/>
            <a:ext cx="7935504" cy="49193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 </a:t>
            </a:r>
            <a:r>
              <a:rPr lang="zh-CN" altLang="en-US" sz="2400" dirty="0">
                <a:latin typeface="微软雅黑" panose="020B0503020204020204" charset="-122"/>
                <a:ea typeface="微软雅黑" panose="020B0503020204020204" charset="-122"/>
                <a:cs typeface="微软雅黑" panose="020B0503020204020204" charset="-122"/>
                <a:sym typeface="+mn-ea"/>
              </a:rPr>
              <a:t>设置地区为中文，</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重启虚拟机电脑，将修改配置生效</a:t>
            </a:r>
          </a:p>
        </p:txBody>
      </p:sp>
      <p:pic>
        <p:nvPicPr>
          <p:cNvPr id="15" name="图片 14">
            <a:extLst>
              <a:ext uri="{FF2B5EF4-FFF2-40B4-BE49-F238E27FC236}">
                <a16:creationId xmlns:a16="http://schemas.microsoft.com/office/drawing/2014/main" id="{2AD25784-F09E-48F3-ACAE-B12CCC6B977E}"/>
              </a:ext>
            </a:extLst>
          </p:cNvPr>
          <p:cNvPicPr>
            <a:picLocks noChangeAspect="1"/>
          </p:cNvPicPr>
          <p:nvPr/>
        </p:nvPicPr>
        <p:blipFill>
          <a:blip r:embed="rId3"/>
          <a:stretch>
            <a:fillRect/>
          </a:stretch>
        </p:blipFill>
        <p:spPr>
          <a:xfrm>
            <a:off x="890270" y="3186340"/>
            <a:ext cx="6512560" cy="3646170"/>
          </a:xfrm>
          <a:prstGeom prst="rect">
            <a:avLst/>
          </a:prstGeom>
        </p:spPr>
      </p:pic>
    </p:spTree>
    <p:extLst>
      <p:ext uri="{BB962C8B-B14F-4D97-AF65-F5344CB8AC3E}">
        <p14:creationId xmlns:p14="http://schemas.microsoft.com/office/powerpoint/2010/main" val="4133025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18</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18</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id="{8E7283AC-F634-4BBC-AB9A-D62B0CA796E5}"/>
              </a:ext>
            </a:extLst>
          </p:cNvPr>
          <p:cNvSpPr txBox="1">
            <a:spLocks/>
          </p:cNvSpPr>
          <p:nvPr/>
        </p:nvSpPr>
        <p:spPr>
          <a:xfrm>
            <a:off x="498867" y="1948543"/>
            <a:ext cx="7483747" cy="456782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sym typeface="+mn-ea"/>
              </a:rPr>
              <a:t>2. </a:t>
            </a:r>
            <a:r>
              <a:rPr lang="zh-CN" altLang="en-US" sz="2400" dirty="0">
                <a:latin typeface="微软雅黑" panose="020B0503020204020204" charset="-122"/>
                <a:ea typeface="微软雅黑" panose="020B0503020204020204" charset="-122"/>
                <a:cs typeface="微软雅黑" panose="020B0503020204020204" charset="-122"/>
                <a:sym typeface="+mn-ea"/>
              </a:rPr>
              <a:t>设置地区为中文，</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重启后，遇到询问，选择保留旧名称</a:t>
            </a:r>
          </a:p>
        </p:txBody>
      </p:sp>
      <p:pic>
        <p:nvPicPr>
          <p:cNvPr id="10" name="图片 9">
            <a:extLst>
              <a:ext uri="{FF2B5EF4-FFF2-40B4-BE49-F238E27FC236}">
                <a16:creationId xmlns:a16="http://schemas.microsoft.com/office/drawing/2014/main" id="{C27A095A-CE52-4948-9927-3A696E7F6546}"/>
              </a:ext>
            </a:extLst>
          </p:cNvPr>
          <p:cNvPicPr>
            <a:picLocks noChangeAspect="1"/>
          </p:cNvPicPr>
          <p:nvPr/>
        </p:nvPicPr>
        <p:blipFill>
          <a:blip r:embed="rId3"/>
          <a:stretch>
            <a:fillRect/>
          </a:stretch>
        </p:blipFill>
        <p:spPr>
          <a:xfrm>
            <a:off x="1736272" y="3250145"/>
            <a:ext cx="4544151" cy="3607855"/>
          </a:xfrm>
          <a:prstGeom prst="rect">
            <a:avLst/>
          </a:prstGeom>
        </p:spPr>
      </p:pic>
      <p:sp>
        <p:nvSpPr>
          <p:cNvPr id="12" name="矩形 11">
            <a:extLst>
              <a:ext uri="{FF2B5EF4-FFF2-40B4-BE49-F238E27FC236}">
                <a16:creationId xmlns:a16="http://schemas.microsoft.com/office/drawing/2014/main" id="{DA780FE2-90DE-4510-9BA8-9D67C0C1A751}"/>
              </a:ext>
            </a:extLst>
          </p:cNvPr>
          <p:cNvSpPr/>
          <p:nvPr/>
        </p:nvSpPr>
        <p:spPr>
          <a:xfrm>
            <a:off x="4082143" y="6417929"/>
            <a:ext cx="1113992" cy="422275"/>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35308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19</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19</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1" name="Content Placeholder 2">
            <a:extLst>
              <a:ext uri="{FF2B5EF4-FFF2-40B4-BE49-F238E27FC236}">
                <a16:creationId xmlns:a16="http://schemas.microsoft.com/office/drawing/2014/main" id="{C7863190-CB41-4949-9095-068A82728F75}"/>
              </a:ext>
            </a:extLst>
          </p:cNvPr>
          <p:cNvSpPr txBox="1">
            <a:spLocks/>
          </p:cNvSpPr>
          <p:nvPr/>
        </p:nvSpPr>
        <p:spPr>
          <a:xfrm>
            <a:off x="363855" y="2043049"/>
            <a:ext cx="8670290" cy="24319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sym typeface="+mn-ea"/>
              </a:rPr>
              <a:t>2. </a:t>
            </a:r>
            <a:r>
              <a:rPr lang="zh-CN" altLang="en-US" sz="2400" dirty="0">
                <a:latin typeface="微软雅黑" panose="020B0503020204020204" charset="-122"/>
                <a:ea typeface="微软雅黑" panose="020B0503020204020204" charset="-122"/>
                <a:cs typeface="微软雅黑" panose="020B0503020204020204" charset="-122"/>
                <a:sym typeface="+mn-ea"/>
              </a:rPr>
              <a:t>设置地区为中文，</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右键打开命令行窗口，如果出现说明成功</a:t>
            </a:r>
          </a:p>
        </p:txBody>
      </p:sp>
      <p:pic>
        <p:nvPicPr>
          <p:cNvPr id="13" name="图片 12">
            <a:extLst>
              <a:ext uri="{FF2B5EF4-FFF2-40B4-BE49-F238E27FC236}">
                <a16:creationId xmlns:a16="http://schemas.microsoft.com/office/drawing/2014/main" id="{B5848424-2913-48D5-869A-0792E7F4174F}"/>
              </a:ext>
            </a:extLst>
          </p:cNvPr>
          <p:cNvPicPr>
            <a:picLocks noChangeAspect="1"/>
          </p:cNvPicPr>
          <p:nvPr/>
        </p:nvPicPr>
        <p:blipFill>
          <a:blip r:embed="rId3"/>
          <a:stretch>
            <a:fillRect/>
          </a:stretch>
        </p:blipFill>
        <p:spPr>
          <a:xfrm>
            <a:off x="0" y="3756216"/>
            <a:ext cx="4059555" cy="2626360"/>
          </a:xfrm>
          <a:prstGeom prst="rect">
            <a:avLst/>
          </a:prstGeom>
        </p:spPr>
      </p:pic>
      <p:pic>
        <p:nvPicPr>
          <p:cNvPr id="14" name="图片 13">
            <a:extLst>
              <a:ext uri="{FF2B5EF4-FFF2-40B4-BE49-F238E27FC236}">
                <a16:creationId xmlns:a16="http://schemas.microsoft.com/office/drawing/2014/main" id="{6137B918-90CA-4075-B4DD-0EB5783F2E76}"/>
              </a:ext>
            </a:extLst>
          </p:cNvPr>
          <p:cNvPicPr>
            <a:picLocks noChangeAspect="1"/>
          </p:cNvPicPr>
          <p:nvPr/>
        </p:nvPicPr>
        <p:blipFill>
          <a:blip r:embed="rId4"/>
          <a:stretch>
            <a:fillRect/>
          </a:stretch>
        </p:blipFill>
        <p:spPr>
          <a:xfrm>
            <a:off x="4309110" y="3623501"/>
            <a:ext cx="4725035" cy="2778125"/>
          </a:xfrm>
          <a:prstGeom prst="rect">
            <a:avLst/>
          </a:prstGeom>
        </p:spPr>
      </p:pic>
    </p:spTree>
    <p:extLst>
      <p:ext uri="{BB962C8B-B14F-4D97-AF65-F5344CB8AC3E}">
        <p14:creationId xmlns:p14="http://schemas.microsoft.com/office/powerpoint/2010/main" val="363396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2</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2</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实验课程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0EED19CE-D558-42D9-B268-6C8EBED858B4}"/>
              </a:ext>
            </a:extLst>
          </p:cNvPr>
          <p:cNvSpPr txBox="1">
            <a:spLocks/>
          </p:cNvSpPr>
          <p:nvPr/>
        </p:nvSpPr>
        <p:spPr>
          <a:xfrm>
            <a:off x="601318" y="2108131"/>
            <a:ext cx="8229600" cy="27819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835" dirty="0">
                <a:latin typeface="微软雅黑" panose="020B0503020204020204" pitchFamily="34" charset="-122"/>
                <a:ea typeface="微软雅黑" panose="020B0503020204020204" pitchFamily="34" charset="-122"/>
              </a:rPr>
              <a:t>掌握</a:t>
            </a:r>
            <a:r>
              <a:rPr lang="en-US" altLang="zh-CN" sz="2835" dirty="0" err="1">
                <a:latin typeface="微软雅黑" panose="020B0503020204020204" pitchFamily="34" charset="-122"/>
                <a:ea typeface="微软雅黑" panose="020B0503020204020204" pitchFamily="34" charset="-122"/>
              </a:rPr>
              <a:t>linux</a:t>
            </a:r>
            <a:r>
              <a:rPr lang="zh-CN" altLang="en-US" sz="2835" dirty="0">
                <a:latin typeface="微软雅黑" panose="020B0503020204020204" pitchFamily="34" charset="-122"/>
                <a:ea typeface="微软雅黑" panose="020B0503020204020204" pitchFamily="34" charset="-122"/>
              </a:rPr>
              <a:t>操作系统的基础知识和使用</a:t>
            </a:r>
          </a:p>
          <a:p>
            <a:pPr>
              <a:lnSpc>
                <a:spcPct val="150000"/>
              </a:lnSpc>
            </a:pPr>
            <a:r>
              <a:rPr lang="zh-CN" altLang="en-US" sz="2835" dirty="0">
                <a:latin typeface="微软雅黑" panose="020B0503020204020204" pitchFamily="34" charset="-122"/>
                <a:ea typeface="微软雅黑" panose="020B0503020204020204" pitchFamily="34" charset="-122"/>
              </a:rPr>
              <a:t>基于</a:t>
            </a:r>
            <a:r>
              <a:rPr lang="en-US" altLang="zh-CN" sz="2835" dirty="0" err="1">
                <a:latin typeface="微软雅黑" panose="020B0503020204020204" pitchFamily="34" charset="-122"/>
                <a:ea typeface="微软雅黑" panose="020B0503020204020204" pitchFamily="34" charset="-122"/>
              </a:rPr>
              <a:t>linux</a:t>
            </a:r>
            <a:r>
              <a:rPr lang="zh-CN" altLang="en-US" sz="2835" dirty="0">
                <a:latin typeface="微软雅黑" panose="020B0503020204020204" pitchFamily="34" charset="-122"/>
                <a:ea typeface="微软雅黑" panose="020B0503020204020204" pitchFamily="34" charset="-122"/>
              </a:rPr>
              <a:t>提供的进程接口，了解操作系统的并发原理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20</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20</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2DFB4FC-ABEF-415F-8637-F4DE10D4D4C2}"/>
              </a:ext>
            </a:extLst>
          </p:cNvPr>
          <p:cNvSpPr txBox="1">
            <a:spLocks/>
          </p:cNvSpPr>
          <p:nvPr/>
        </p:nvSpPr>
        <p:spPr>
          <a:xfrm>
            <a:off x="664210" y="1633860"/>
            <a:ext cx="6416947" cy="1207312"/>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 </a:t>
            </a:r>
            <a:r>
              <a:rPr lang="zh-CN" altLang="en-US" sz="2400" dirty="0">
                <a:latin typeface="微软雅黑" panose="020B0503020204020204" charset="-122"/>
                <a:ea typeface="微软雅黑" panose="020B0503020204020204" charset="-122"/>
                <a:cs typeface="微软雅黑" panose="020B0503020204020204" charset="-122"/>
              </a:rPr>
              <a:t>设置操作系统中文</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安装中文简体包，语言支持里面点击添加语言</a:t>
            </a:r>
          </a:p>
        </p:txBody>
      </p:sp>
      <p:pic>
        <p:nvPicPr>
          <p:cNvPr id="12" name="图片 11">
            <a:extLst>
              <a:ext uri="{FF2B5EF4-FFF2-40B4-BE49-F238E27FC236}">
                <a16:creationId xmlns:a16="http://schemas.microsoft.com/office/drawing/2014/main" id="{B13E624E-9129-4409-9EE5-2559F0805BBA}"/>
              </a:ext>
            </a:extLst>
          </p:cNvPr>
          <p:cNvPicPr>
            <a:picLocks noChangeAspect="1"/>
          </p:cNvPicPr>
          <p:nvPr/>
        </p:nvPicPr>
        <p:blipFill>
          <a:blip r:embed="rId3"/>
          <a:stretch>
            <a:fillRect/>
          </a:stretch>
        </p:blipFill>
        <p:spPr>
          <a:xfrm>
            <a:off x="2455098" y="2913565"/>
            <a:ext cx="3926840" cy="3938270"/>
          </a:xfrm>
          <a:prstGeom prst="rect">
            <a:avLst/>
          </a:prstGeom>
        </p:spPr>
      </p:pic>
      <p:sp>
        <p:nvSpPr>
          <p:cNvPr id="15" name="矩形 14">
            <a:extLst>
              <a:ext uri="{FF2B5EF4-FFF2-40B4-BE49-F238E27FC236}">
                <a16:creationId xmlns:a16="http://schemas.microsoft.com/office/drawing/2014/main" id="{4D835649-114D-48C3-8144-9DCF0736C282}"/>
              </a:ext>
            </a:extLst>
          </p:cNvPr>
          <p:cNvSpPr/>
          <p:nvPr/>
        </p:nvSpPr>
        <p:spPr>
          <a:xfrm>
            <a:off x="3032313" y="5492935"/>
            <a:ext cx="1327785" cy="422275"/>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9694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21</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21</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1" name="Content Placeholder 2">
            <a:extLst>
              <a:ext uri="{FF2B5EF4-FFF2-40B4-BE49-F238E27FC236}">
                <a16:creationId xmlns:a16="http://schemas.microsoft.com/office/drawing/2014/main" id="{71FB8025-76C7-4FBE-ACA4-1D362773700A}"/>
              </a:ext>
            </a:extLst>
          </p:cNvPr>
          <p:cNvSpPr txBox="1">
            <a:spLocks/>
          </p:cNvSpPr>
          <p:nvPr/>
        </p:nvSpPr>
        <p:spPr>
          <a:xfrm>
            <a:off x="559076" y="1666513"/>
            <a:ext cx="8748210" cy="49737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 </a:t>
            </a:r>
            <a:r>
              <a:rPr lang="zh-CN" altLang="en-US" sz="2400" dirty="0">
                <a:latin typeface="微软雅黑" panose="020B0503020204020204" charset="-122"/>
                <a:ea typeface="微软雅黑" panose="020B0503020204020204" charset="-122"/>
                <a:cs typeface="微软雅黑" panose="020B0503020204020204" charset="-122"/>
              </a:rPr>
              <a:t>设置操作系统中文</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点击添加中文（简体），点击</a:t>
            </a:r>
            <a:r>
              <a:rPr lang="en-US" altLang="zh-CN" sz="2400" dirty="0">
                <a:latin typeface="微软雅黑" panose="020B0503020204020204" charset="-122"/>
                <a:ea typeface="微软雅黑" panose="020B0503020204020204" charset="-122"/>
                <a:cs typeface="微软雅黑" panose="020B0503020204020204" charset="-122"/>
              </a:rPr>
              <a:t>Apply</a:t>
            </a:r>
            <a:r>
              <a:rPr lang="zh-CN" altLang="en-US" sz="2400" dirty="0">
                <a:latin typeface="微软雅黑" panose="020B0503020204020204" charset="-122"/>
                <a:ea typeface="微软雅黑" panose="020B0503020204020204" charset="-122"/>
                <a:cs typeface="微软雅黑" panose="020B0503020204020204" charset="-122"/>
              </a:rPr>
              <a:t>应用，然后重启配置生效</a:t>
            </a:r>
          </a:p>
        </p:txBody>
      </p:sp>
      <p:pic>
        <p:nvPicPr>
          <p:cNvPr id="13" name="图片 12">
            <a:extLst>
              <a:ext uri="{FF2B5EF4-FFF2-40B4-BE49-F238E27FC236}">
                <a16:creationId xmlns:a16="http://schemas.microsoft.com/office/drawing/2014/main" id="{E13B1E2B-2315-451B-999D-1D7536E045A4}"/>
              </a:ext>
            </a:extLst>
          </p:cNvPr>
          <p:cNvPicPr>
            <a:picLocks noChangeAspect="1"/>
          </p:cNvPicPr>
          <p:nvPr/>
        </p:nvPicPr>
        <p:blipFill>
          <a:blip r:embed="rId3"/>
          <a:stretch>
            <a:fillRect/>
          </a:stretch>
        </p:blipFill>
        <p:spPr>
          <a:xfrm>
            <a:off x="1281706" y="3385457"/>
            <a:ext cx="5542280" cy="3470910"/>
          </a:xfrm>
          <a:prstGeom prst="rect">
            <a:avLst/>
          </a:prstGeom>
        </p:spPr>
      </p:pic>
      <p:sp>
        <p:nvSpPr>
          <p:cNvPr id="14" name="矩形 13">
            <a:extLst>
              <a:ext uri="{FF2B5EF4-FFF2-40B4-BE49-F238E27FC236}">
                <a16:creationId xmlns:a16="http://schemas.microsoft.com/office/drawing/2014/main" id="{D65420D1-25D6-4406-A317-9A86D9C7990A}"/>
              </a:ext>
            </a:extLst>
          </p:cNvPr>
          <p:cNvSpPr/>
          <p:nvPr/>
        </p:nvSpPr>
        <p:spPr>
          <a:xfrm>
            <a:off x="1610001" y="5843542"/>
            <a:ext cx="2677795" cy="200025"/>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 name="矩形 15">
            <a:extLst>
              <a:ext uri="{FF2B5EF4-FFF2-40B4-BE49-F238E27FC236}">
                <a16:creationId xmlns:a16="http://schemas.microsoft.com/office/drawing/2014/main" id="{CF379606-8626-4BEF-A3E7-EDD8E6B4ADFB}"/>
              </a:ext>
            </a:extLst>
          </p:cNvPr>
          <p:cNvSpPr/>
          <p:nvPr/>
        </p:nvSpPr>
        <p:spPr>
          <a:xfrm>
            <a:off x="3864251" y="6066427"/>
            <a:ext cx="431165" cy="239395"/>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07795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22</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22</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2" name="Content Placeholder 2">
            <a:extLst>
              <a:ext uri="{FF2B5EF4-FFF2-40B4-BE49-F238E27FC236}">
                <a16:creationId xmlns:a16="http://schemas.microsoft.com/office/drawing/2014/main" id="{6A0E0832-67C7-4C5D-B400-E780B5FAAC28}"/>
              </a:ext>
            </a:extLst>
          </p:cNvPr>
          <p:cNvSpPr txBox="1">
            <a:spLocks/>
          </p:cNvSpPr>
          <p:nvPr/>
        </p:nvSpPr>
        <p:spPr>
          <a:xfrm>
            <a:off x="511384" y="1807028"/>
            <a:ext cx="8104659" cy="4741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 </a:t>
            </a:r>
            <a:r>
              <a:rPr lang="zh-CN" altLang="en-US" sz="2400" dirty="0">
                <a:latin typeface="微软雅黑" panose="020B0503020204020204" charset="-122"/>
                <a:ea typeface="微软雅黑" panose="020B0503020204020204" charset="-122"/>
                <a:cs typeface="微软雅黑" panose="020B0503020204020204" charset="-122"/>
              </a:rPr>
              <a:t>安装增强驱动</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在虚拟机设置界面</a:t>
            </a:r>
            <a:r>
              <a:rPr lang="en-US" altLang="zh-CN" sz="2400" dirty="0">
                <a:latin typeface="微软雅黑" panose="020B0503020204020204" charset="-122"/>
                <a:ea typeface="微软雅黑" panose="020B0503020204020204" charset="-122"/>
                <a:cs typeface="微软雅黑" panose="020B0503020204020204" charset="-122"/>
              </a:rPr>
              <a:t>-&gt;</a:t>
            </a:r>
            <a:r>
              <a:rPr lang="zh-CN" altLang="en-US" sz="2400" dirty="0">
                <a:latin typeface="微软雅黑" panose="020B0503020204020204" charset="-122"/>
                <a:ea typeface="微软雅黑" panose="020B0503020204020204" charset="-122"/>
                <a:cs typeface="微软雅黑" panose="020B0503020204020204" charset="-122"/>
              </a:rPr>
              <a:t>常规</a:t>
            </a: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中选择双向</a:t>
            </a:r>
          </a:p>
        </p:txBody>
      </p:sp>
      <p:grpSp>
        <p:nvGrpSpPr>
          <p:cNvPr id="2" name="组合 1">
            <a:extLst>
              <a:ext uri="{FF2B5EF4-FFF2-40B4-BE49-F238E27FC236}">
                <a16:creationId xmlns:a16="http://schemas.microsoft.com/office/drawing/2014/main" id="{AD4BDFCA-F257-4C1C-A1D7-4397A0DE0F86}"/>
              </a:ext>
            </a:extLst>
          </p:cNvPr>
          <p:cNvGrpSpPr/>
          <p:nvPr/>
        </p:nvGrpSpPr>
        <p:grpSpPr>
          <a:xfrm>
            <a:off x="2237015" y="3127671"/>
            <a:ext cx="5721622" cy="3706586"/>
            <a:chOff x="2086610" y="2428875"/>
            <a:chExt cx="6612255" cy="4429125"/>
          </a:xfrm>
        </p:grpSpPr>
        <p:pic>
          <p:nvPicPr>
            <p:cNvPr id="15" name="图片 14">
              <a:extLst>
                <a:ext uri="{FF2B5EF4-FFF2-40B4-BE49-F238E27FC236}">
                  <a16:creationId xmlns:a16="http://schemas.microsoft.com/office/drawing/2014/main" id="{ACA6CFB1-49B6-4472-99D7-F823041989D1}"/>
                </a:ext>
              </a:extLst>
            </p:cNvPr>
            <p:cNvPicPr>
              <a:picLocks noChangeAspect="1"/>
            </p:cNvPicPr>
            <p:nvPr/>
          </p:nvPicPr>
          <p:blipFill>
            <a:blip r:embed="rId3"/>
            <a:stretch>
              <a:fillRect/>
            </a:stretch>
          </p:blipFill>
          <p:spPr>
            <a:xfrm>
              <a:off x="2086610" y="2428875"/>
              <a:ext cx="6605270" cy="4429125"/>
            </a:xfrm>
            <a:prstGeom prst="rect">
              <a:avLst/>
            </a:prstGeom>
          </p:spPr>
        </p:pic>
        <p:sp>
          <p:nvSpPr>
            <p:cNvPr id="17" name="矩形 16">
              <a:extLst>
                <a:ext uri="{FF2B5EF4-FFF2-40B4-BE49-F238E27FC236}">
                  <a16:creationId xmlns:a16="http://schemas.microsoft.com/office/drawing/2014/main" id="{69F8F411-3457-445A-B7A0-2EA885E09C3D}"/>
                </a:ext>
              </a:extLst>
            </p:cNvPr>
            <p:cNvSpPr/>
            <p:nvPr/>
          </p:nvSpPr>
          <p:spPr>
            <a:xfrm>
              <a:off x="3845560" y="3999865"/>
              <a:ext cx="4853305" cy="603885"/>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022666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23</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23</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1" name="Content Placeholder 2">
            <a:extLst>
              <a:ext uri="{FF2B5EF4-FFF2-40B4-BE49-F238E27FC236}">
                <a16:creationId xmlns:a16="http://schemas.microsoft.com/office/drawing/2014/main" id="{AF7D8A21-B395-4ADD-969C-54FC79F9F6C2}"/>
              </a:ext>
            </a:extLst>
          </p:cNvPr>
          <p:cNvSpPr txBox="1">
            <a:spLocks/>
          </p:cNvSpPr>
          <p:nvPr/>
        </p:nvSpPr>
        <p:spPr>
          <a:xfrm>
            <a:off x="359228" y="2171065"/>
            <a:ext cx="8327571" cy="43834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 </a:t>
            </a:r>
            <a:r>
              <a:rPr lang="zh-CN" altLang="en-US" sz="2400" dirty="0">
                <a:latin typeface="微软雅黑" panose="020B0503020204020204" charset="-122"/>
                <a:ea typeface="微软雅黑" panose="020B0503020204020204" charset="-122"/>
                <a:cs typeface="微软雅黑" panose="020B0503020204020204" charset="-122"/>
              </a:rPr>
              <a:t>安装增强驱动</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在</a:t>
            </a:r>
            <a:r>
              <a:rPr lang="en-US" altLang="zh-CN" sz="2400" dirty="0" err="1">
                <a:latin typeface="微软雅黑" panose="020B0503020204020204" charset="-122"/>
                <a:ea typeface="微软雅黑" panose="020B0503020204020204" charset="-122"/>
                <a:cs typeface="微软雅黑" panose="020B0503020204020204" charset="-122"/>
              </a:rPr>
              <a:t>virtualbox</a:t>
            </a:r>
            <a:r>
              <a:rPr lang="zh-CN" altLang="en-US" sz="2400" dirty="0">
                <a:latin typeface="微软雅黑" panose="020B0503020204020204" charset="-122"/>
                <a:ea typeface="微软雅黑" panose="020B0503020204020204" charset="-122"/>
                <a:cs typeface="微软雅黑" panose="020B0503020204020204" charset="-122"/>
              </a:rPr>
              <a:t>设置增强功能（需要关虚拟机设置）</a:t>
            </a:r>
          </a:p>
        </p:txBody>
      </p:sp>
      <p:grpSp>
        <p:nvGrpSpPr>
          <p:cNvPr id="4" name="组合 3">
            <a:extLst>
              <a:ext uri="{FF2B5EF4-FFF2-40B4-BE49-F238E27FC236}">
                <a16:creationId xmlns:a16="http://schemas.microsoft.com/office/drawing/2014/main" id="{33849DBB-A670-4BBE-8E82-AB1239487980}"/>
              </a:ext>
            </a:extLst>
          </p:cNvPr>
          <p:cNvGrpSpPr/>
          <p:nvPr/>
        </p:nvGrpSpPr>
        <p:grpSpPr>
          <a:xfrm>
            <a:off x="4476750" y="3889744"/>
            <a:ext cx="4109720" cy="2733675"/>
            <a:chOff x="4476750" y="2588895"/>
            <a:chExt cx="4109720" cy="2733675"/>
          </a:xfrm>
        </p:grpSpPr>
        <p:pic>
          <p:nvPicPr>
            <p:cNvPr id="13" name="图片 12">
              <a:extLst>
                <a:ext uri="{FF2B5EF4-FFF2-40B4-BE49-F238E27FC236}">
                  <a16:creationId xmlns:a16="http://schemas.microsoft.com/office/drawing/2014/main" id="{B7F6163F-418C-44D0-BA50-DF5D23B8AEE6}"/>
                </a:ext>
              </a:extLst>
            </p:cNvPr>
            <p:cNvPicPr>
              <a:picLocks noChangeAspect="1"/>
            </p:cNvPicPr>
            <p:nvPr/>
          </p:nvPicPr>
          <p:blipFill>
            <a:blip r:embed="rId3"/>
            <a:stretch>
              <a:fillRect/>
            </a:stretch>
          </p:blipFill>
          <p:spPr>
            <a:xfrm>
              <a:off x="4476750" y="2588895"/>
              <a:ext cx="4109720" cy="2733675"/>
            </a:xfrm>
            <a:prstGeom prst="rect">
              <a:avLst/>
            </a:prstGeom>
          </p:spPr>
        </p:pic>
        <p:sp>
          <p:nvSpPr>
            <p:cNvPr id="14" name="矩形 13">
              <a:extLst>
                <a:ext uri="{FF2B5EF4-FFF2-40B4-BE49-F238E27FC236}">
                  <a16:creationId xmlns:a16="http://schemas.microsoft.com/office/drawing/2014/main" id="{ED6EAB54-CEA9-4859-85E2-78301190E8DE}"/>
                </a:ext>
              </a:extLst>
            </p:cNvPr>
            <p:cNvSpPr/>
            <p:nvPr/>
          </p:nvSpPr>
          <p:spPr>
            <a:xfrm>
              <a:off x="7131050" y="3429000"/>
              <a:ext cx="1264285" cy="381635"/>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3" name="组合 2">
            <a:extLst>
              <a:ext uri="{FF2B5EF4-FFF2-40B4-BE49-F238E27FC236}">
                <a16:creationId xmlns:a16="http://schemas.microsoft.com/office/drawing/2014/main" id="{81721B7E-19B1-4C09-AF6B-B8381167BC1E}"/>
              </a:ext>
            </a:extLst>
          </p:cNvPr>
          <p:cNvGrpSpPr/>
          <p:nvPr/>
        </p:nvGrpSpPr>
        <p:grpSpPr>
          <a:xfrm>
            <a:off x="219710" y="3889744"/>
            <a:ext cx="4082415" cy="2725420"/>
            <a:chOff x="219710" y="2588895"/>
            <a:chExt cx="4082415" cy="2725420"/>
          </a:xfrm>
        </p:grpSpPr>
        <p:pic>
          <p:nvPicPr>
            <p:cNvPr id="16" name="图片 15">
              <a:extLst>
                <a:ext uri="{FF2B5EF4-FFF2-40B4-BE49-F238E27FC236}">
                  <a16:creationId xmlns:a16="http://schemas.microsoft.com/office/drawing/2014/main" id="{26757F1F-06C6-44AE-9507-73ED121E44CB}"/>
                </a:ext>
              </a:extLst>
            </p:cNvPr>
            <p:cNvPicPr>
              <a:picLocks noChangeAspect="1"/>
            </p:cNvPicPr>
            <p:nvPr/>
          </p:nvPicPr>
          <p:blipFill>
            <a:blip r:embed="rId4"/>
            <a:stretch>
              <a:fillRect/>
            </a:stretch>
          </p:blipFill>
          <p:spPr>
            <a:xfrm>
              <a:off x="219710" y="2588895"/>
              <a:ext cx="4082415" cy="2725420"/>
            </a:xfrm>
            <a:prstGeom prst="rect">
              <a:avLst/>
            </a:prstGeom>
          </p:spPr>
        </p:pic>
        <p:sp>
          <p:nvSpPr>
            <p:cNvPr id="18" name="矩形 17">
              <a:extLst>
                <a:ext uri="{FF2B5EF4-FFF2-40B4-BE49-F238E27FC236}">
                  <a16:creationId xmlns:a16="http://schemas.microsoft.com/office/drawing/2014/main" id="{7E1FC6C5-4AD1-45EF-924F-815C8BC39BBD}"/>
                </a:ext>
              </a:extLst>
            </p:cNvPr>
            <p:cNvSpPr/>
            <p:nvPr/>
          </p:nvSpPr>
          <p:spPr>
            <a:xfrm>
              <a:off x="2900045" y="3617595"/>
              <a:ext cx="1264285" cy="381635"/>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1949423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24</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24</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5" name="Content Placeholder 2">
            <a:extLst>
              <a:ext uri="{FF2B5EF4-FFF2-40B4-BE49-F238E27FC236}">
                <a16:creationId xmlns:a16="http://schemas.microsoft.com/office/drawing/2014/main" id="{E82D3E0A-E4A4-4842-A05A-24E6E7CA4658}"/>
              </a:ext>
            </a:extLst>
          </p:cNvPr>
          <p:cNvSpPr txBox="1">
            <a:spLocks/>
          </p:cNvSpPr>
          <p:nvPr/>
        </p:nvSpPr>
        <p:spPr>
          <a:xfrm>
            <a:off x="559076" y="2003978"/>
            <a:ext cx="8127724" cy="22230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 </a:t>
            </a:r>
            <a:r>
              <a:rPr lang="zh-CN" altLang="en-US" sz="2400" dirty="0">
                <a:latin typeface="微软雅黑" panose="020B0503020204020204" charset="-122"/>
                <a:ea typeface="微软雅黑" panose="020B0503020204020204" charset="-122"/>
                <a:cs typeface="微软雅黑" panose="020B0503020204020204" charset="-122"/>
              </a:rPr>
              <a:t>安装增强驱动</a:t>
            </a:r>
          </a:p>
          <a:p>
            <a:pPr>
              <a:lnSpc>
                <a:spcPct val="150000"/>
              </a:lnSpc>
            </a:pPr>
            <a:r>
              <a:rPr lang="zh-CN" sz="2400" dirty="0">
                <a:latin typeface="微软雅黑" panose="020B0503020204020204" charset="-122"/>
                <a:ea typeface="微软雅黑" panose="020B0503020204020204" charset="-122"/>
                <a:cs typeface="微软雅黑" panose="020B0503020204020204" charset="-122"/>
              </a:rPr>
              <a:t>虚拟机安装增强功能（安装结束重启）</a:t>
            </a:r>
          </a:p>
          <a:p>
            <a:pPr>
              <a:lnSpc>
                <a:spcPct val="150000"/>
              </a:lnSpc>
            </a:pPr>
            <a:r>
              <a:rPr lang="zh-CN" sz="2400" dirty="0">
                <a:latin typeface="微软雅黑" panose="020B0503020204020204" charset="-122"/>
                <a:ea typeface="微软雅黑" panose="020B0503020204020204" charset="-122"/>
                <a:cs typeface="微软雅黑" panose="020B0503020204020204" charset="-122"/>
              </a:rPr>
              <a:t>检查能否实现主机到虚拟机的文件拖放。</a:t>
            </a:r>
          </a:p>
        </p:txBody>
      </p:sp>
      <p:pic>
        <p:nvPicPr>
          <p:cNvPr id="17" name="图片 16">
            <a:extLst>
              <a:ext uri="{FF2B5EF4-FFF2-40B4-BE49-F238E27FC236}">
                <a16:creationId xmlns:a16="http://schemas.microsoft.com/office/drawing/2014/main" id="{16FB1D89-2DEA-4D55-BB1A-900B55B5CDE6}"/>
              </a:ext>
            </a:extLst>
          </p:cNvPr>
          <p:cNvPicPr>
            <a:picLocks noChangeAspect="1"/>
          </p:cNvPicPr>
          <p:nvPr/>
        </p:nvPicPr>
        <p:blipFill>
          <a:blip r:embed="rId3"/>
          <a:stretch>
            <a:fillRect/>
          </a:stretch>
        </p:blipFill>
        <p:spPr>
          <a:xfrm>
            <a:off x="0" y="4554138"/>
            <a:ext cx="2995295" cy="1706245"/>
          </a:xfrm>
          <a:prstGeom prst="rect">
            <a:avLst/>
          </a:prstGeom>
        </p:spPr>
      </p:pic>
      <p:pic>
        <p:nvPicPr>
          <p:cNvPr id="20" name="图片 19">
            <a:extLst>
              <a:ext uri="{FF2B5EF4-FFF2-40B4-BE49-F238E27FC236}">
                <a16:creationId xmlns:a16="http://schemas.microsoft.com/office/drawing/2014/main" id="{CE2B9555-930C-4044-91C3-AA4F90B1D4F5}"/>
              </a:ext>
            </a:extLst>
          </p:cNvPr>
          <p:cNvPicPr>
            <a:picLocks noChangeAspect="1"/>
          </p:cNvPicPr>
          <p:nvPr/>
        </p:nvPicPr>
        <p:blipFill>
          <a:blip r:embed="rId4"/>
          <a:stretch>
            <a:fillRect/>
          </a:stretch>
        </p:blipFill>
        <p:spPr>
          <a:xfrm>
            <a:off x="3070860" y="4467778"/>
            <a:ext cx="2869565" cy="1792605"/>
          </a:xfrm>
          <a:prstGeom prst="rect">
            <a:avLst/>
          </a:prstGeom>
        </p:spPr>
      </p:pic>
      <p:pic>
        <p:nvPicPr>
          <p:cNvPr id="21" name="图片 20">
            <a:extLst>
              <a:ext uri="{FF2B5EF4-FFF2-40B4-BE49-F238E27FC236}">
                <a16:creationId xmlns:a16="http://schemas.microsoft.com/office/drawing/2014/main" id="{AEAFC3B0-0206-4168-8080-1417E92B3332}"/>
              </a:ext>
            </a:extLst>
          </p:cNvPr>
          <p:cNvPicPr>
            <a:picLocks noChangeAspect="1"/>
          </p:cNvPicPr>
          <p:nvPr/>
        </p:nvPicPr>
        <p:blipFill>
          <a:blip r:embed="rId5"/>
          <a:stretch>
            <a:fillRect/>
          </a:stretch>
        </p:blipFill>
        <p:spPr>
          <a:xfrm>
            <a:off x="6311265" y="4467778"/>
            <a:ext cx="2832735" cy="1766570"/>
          </a:xfrm>
          <a:prstGeom prst="rect">
            <a:avLst/>
          </a:prstGeom>
        </p:spPr>
      </p:pic>
    </p:spTree>
    <p:extLst>
      <p:ext uri="{BB962C8B-B14F-4D97-AF65-F5344CB8AC3E}">
        <p14:creationId xmlns:p14="http://schemas.microsoft.com/office/powerpoint/2010/main" val="3335186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25</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25</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1" name="Content Placeholder 2">
            <a:extLst>
              <a:ext uri="{FF2B5EF4-FFF2-40B4-BE49-F238E27FC236}">
                <a16:creationId xmlns:a16="http://schemas.microsoft.com/office/drawing/2014/main" id="{D416CCF1-2B9E-4747-8B3E-CC76515B341C}"/>
              </a:ext>
            </a:extLst>
          </p:cNvPr>
          <p:cNvSpPr txBox="1">
            <a:spLocks/>
          </p:cNvSpPr>
          <p:nvPr/>
        </p:nvSpPr>
        <p:spPr>
          <a:xfrm>
            <a:off x="536574" y="1687286"/>
            <a:ext cx="7034440" cy="51556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5. </a:t>
            </a:r>
            <a:r>
              <a:rPr lang="zh-CN" altLang="en-US" sz="2400" dirty="0">
                <a:latin typeface="微软雅黑" panose="020B0503020204020204" charset="-122"/>
                <a:ea typeface="微软雅黑" panose="020B0503020204020204" charset="-122"/>
                <a:cs typeface="微软雅黑" panose="020B0503020204020204" charset="-122"/>
              </a:rPr>
              <a:t>安装</a:t>
            </a:r>
            <a:r>
              <a:rPr lang="en-US" altLang="zh-CN" sz="2400" dirty="0">
                <a:latin typeface="微软雅黑" panose="020B0503020204020204" charset="-122"/>
                <a:ea typeface="微软雅黑" panose="020B0503020204020204" charset="-122"/>
                <a:cs typeface="微软雅黑" panose="020B0503020204020204" charset="-122"/>
              </a:rPr>
              <a:t>vim</a:t>
            </a:r>
          </a:p>
          <a:p>
            <a:pPr lvl="1">
              <a:lnSpc>
                <a:spcPct val="150000"/>
              </a:lnSpc>
            </a:pPr>
            <a:r>
              <a:rPr lang="zh-CN" altLang="en-US" sz="2100" dirty="0">
                <a:latin typeface="微软雅黑" panose="020B0503020204020204" charset="-122"/>
                <a:ea typeface="微软雅黑" panose="020B0503020204020204" charset="-122"/>
                <a:cs typeface="微软雅黑" panose="020B0503020204020204" charset="-122"/>
              </a:rPr>
              <a:t>打开命令行窗口</a:t>
            </a:r>
          </a:p>
          <a:p>
            <a:pPr lvl="1">
              <a:lnSpc>
                <a:spcPct val="150000"/>
              </a:lnSpc>
            </a:pPr>
            <a:r>
              <a:rPr lang="zh-CN" altLang="en-US" sz="2100" dirty="0">
                <a:latin typeface="微软雅黑" panose="020B0503020204020204" charset="-122"/>
                <a:ea typeface="微软雅黑" panose="020B0503020204020204" charset="-122"/>
                <a:cs typeface="微软雅黑" panose="020B0503020204020204" charset="-122"/>
              </a:rPr>
              <a:t>使用</a:t>
            </a:r>
            <a:r>
              <a:rPr lang="en-US" altLang="zh-CN" sz="2100" dirty="0">
                <a:latin typeface="微软雅黑" panose="020B0503020204020204" charset="-122"/>
                <a:ea typeface="微软雅黑" panose="020B0503020204020204" charset="-122"/>
                <a:cs typeface="微软雅黑" panose="020B0503020204020204" charset="-122"/>
              </a:rPr>
              <a:t> </a:t>
            </a:r>
            <a:r>
              <a:rPr lang="en-US" altLang="zh-CN" sz="2100" dirty="0" err="1">
                <a:latin typeface="微软雅黑" panose="020B0503020204020204" charset="-122"/>
                <a:ea typeface="微软雅黑" panose="020B0503020204020204" charset="-122"/>
                <a:cs typeface="微软雅黑" panose="020B0503020204020204" charset="-122"/>
              </a:rPr>
              <a:t>su</a:t>
            </a:r>
            <a:r>
              <a:rPr lang="en-US" altLang="zh-CN" sz="2100" dirty="0">
                <a:latin typeface="微软雅黑" panose="020B0503020204020204" charset="-122"/>
                <a:ea typeface="微软雅黑" panose="020B0503020204020204" charset="-122"/>
                <a:cs typeface="微软雅黑" panose="020B0503020204020204" charset="-122"/>
              </a:rPr>
              <a:t> root</a:t>
            </a:r>
            <a:r>
              <a:rPr lang="zh-CN" altLang="en-US" sz="2100" dirty="0">
                <a:latin typeface="微软雅黑" panose="020B0503020204020204" charset="-122"/>
                <a:ea typeface="微软雅黑" panose="020B0503020204020204" charset="-122"/>
                <a:cs typeface="微软雅黑" panose="020B0503020204020204" charset="-122"/>
              </a:rPr>
              <a:t>进入管理员权限</a:t>
            </a:r>
          </a:p>
          <a:p>
            <a:pPr lvl="1">
              <a:lnSpc>
                <a:spcPct val="150000"/>
              </a:lnSpc>
            </a:pPr>
            <a:r>
              <a:rPr lang="zh-CN" altLang="en-US" sz="2100" dirty="0">
                <a:latin typeface="微软雅黑" panose="020B0503020204020204" charset="-122"/>
                <a:ea typeface="微软雅黑" panose="020B0503020204020204" charset="-122"/>
                <a:cs typeface="微软雅黑" panose="020B0503020204020204" charset="-122"/>
              </a:rPr>
              <a:t>然后输入</a:t>
            </a:r>
            <a:r>
              <a:rPr lang="en-US" altLang="zh-CN" sz="2100" dirty="0" err="1">
                <a:latin typeface="微软雅黑" panose="020B0503020204020204" charset="-122"/>
                <a:ea typeface="微软雅黑" panose="020B0503020204020204" charset="-122"/>
                <a:cs typeface="微软雅黑" panose="020B0503020204020204" charset="-122"/>
              </a:rPr>
              <a:t>sudo</a:t>
            </a:r>
            <a:r>
              <a:rPr lang="en-US" altLang="zh-CN" sz="2100" dirty="0">
                <a:latin typeface="微软雅黑" panose="020B0503020204020204" charset="-122"/>
                <a:ea typeface="微软雅黑" panose="020B0503020204020204" charset="-122"/>
                <a:cs typeface="微软雅黑" panose="020B0503020204020204" charset="-122"/>
              </a:rPr>
              <a:t> apt-get install vim</a:t>
            </a:r>
          </a:p>
        </p:txBody>
      </p:sp>
      <p:pic>
        <p:nvPicPr>
          <p:cNvPr id="12" name="图片 11">
            <a:extLst>
              <a:ext uri="{FF2B5EF4-FFF2-40B4-BE49-F238E27FC236}">
                <a16:creationId xmlns:a16="http://schemas.microsoft.com/office/drawing/2014/main" id="{6E69E0EC-65A1-4B31-8D36-06AB70E69D73}"/>
              </a:ext>
            </a:extLst>
          </p:cNvPr>
          <p:cNvPicPr>
            <a:picLocks noChangeAspect="1"/>
          </p:cNvPicPr>
          <p:nvPr/>
        </p:nvPicPr>
        <p:blipFill>
          <a:blip r:embed="rId3"/>
          <a:stretch>
            <a:fillRect/>
          </a:stretch>
        </p:blipFill>
        <p:spPr>
          <a:xfrm>
            <a:off x="2101487" y="3964940"/>
            <a:ext cx="4744085" cy="2893060"/>
          </a:xfrm>
          <a:prstGeom prst="rect">
            <a:avLst/>
          </a:prstGeom>
        </p:spPr>
      </p:pic>
    </p:spTree>
    <p:extLst>
      <p:ext uri="{BB962C8B-B14F-4D97-AF65-F5344CB8AC3E}">
        <p14:creationId xmlns:p14="http://schemas.microsoft.com/office/powerpoint/2010/main" val="3706881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26</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26</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id="{8644ABCC-D1C6-48D9-8812-8B315F4F6E6E}"/>
              </a:ext>
            </a:extLst>
          </p:cNvPr>
          <p:cNvSpPr txBox="1">
            <a:spLocks/>
          </p:cNvSpPr>
          <p:nvPr/>
        </p:nvSpPr>
        <p:spPr>
          <a:xfrm>
            <a:off x="615042" y="2030186"/>
            <a:ext cx="8071757" cy="47202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 </a:t>
            </a:r>
            <a:r>
              <a:rPr lang="zh-CN" altLang="en-US" sz="2400" dirty="0">
                <a:latin typeface="微软雅黑" panose="020B0503020204020204" charset="-122"/>
                <a:ea typeface="微软雅黑" panose="020B0503020204020204" charset="-122"/>
                <a:cs typeface="微软雅黑" panose="020B0503020204020204" charset="-122"/>
              </a:rPr>
              <a:t>安装拼音输入法：</a:t>
            </a:r>
            <a:r>
              <a:rPr lang="en-US" altLang="zh-CN" sz="2400" dirty="0" err="1">
                <a:latin typeface="微软雅黑" panose="020B0503020204020204" charset="-122"/>
                <a:ea typeface="微软雅黑" panose="020B0503020204020204" charset="-122"/>
                <a:cs typeface="微软雅黑" panose="020B0503020204020204" charset="-122"/>
              </a:rPr>
              <a:t>ibus</a:t>
            </a:r>
            <a:r>
              <a:rPr lang="en-US" altLang="zh-CN" sz="2400" dirty="0">
                <a:latin typeface="微软雅黑" panose="020B0503020204020204" charset="-122"/>
                <a:ea typeface="微软雅黑" panose="020B0503020204020204" charset="-122"/>
                <a:cs typeface="微软雅黑" panose="020B0503020204020204" charset="-122"/>
              </a:rPr>
              <a:t>-pinyin</a:t>
            </a:r>
          </a:p>
          <a:p>
            <a:pPr lvl="1">
              <a:lnSpc>
                <a:spcPct val="150000"/>
              </a:lnSpc>
            </a:pPr>
            <a:r>
              <a:rPr lang="zh-CN" altLang="en-US" sz="2100" dirty="0">
                <a:latin typeface="微软雅黑" panose="020B0503020204020204" charset="-122"/>
                <a:ea typeface="微软雅黑" panose="020B0503020204020204" charset="-122"/>
                <a:cs typeface="微软雅黑" panose="020B0503020204020204" charset="-122"/>
              </a:rPr>
              <a:t>输入</a:t>
            </a:r>
            <a:r>
              <a:rPr lang="en-US" altLang="zh-CN" sz="2100" dirty="0" err="1">
                <a:latin typeface="微软雅黑" panose="020B0503020204020204" charset="-122"/>
                <a:ea typeface="微软雅黑" panose="020B0503020204020204" charset="-122"/>
                <a:cs typeface="微软雅黑" panose="020B0503020204020204" charset="-122"/>
              </a:rPr>
              <a:t>sudo</a:t>
            </a:r>
            <a:r>
              <a:rPr lang="en-US" altLang="zh-CN" sz="2100" dirty="0">
                <a:latin typeface="微软雅黑" panose="020B0503020204020204" charset="-122"/>
                <a:ea typeface="微软雅黑" panose="020B0503020204020204" charset="-122"/>
                <a:cs typeface="微软雅黑" panose="020B0503020204020204" charset="-122"/>
              </a:rPr>
              <a:t> apt-get install </a:t>
            </a:r>
            <a:r>
              <a:rPr lang="en-US" altLang="zh-CN" sz="2100" dirty="0" err="1">
                <a:latin typeface="微软雅黑" panose="020B0503020204020204" charset="-122"/>
                <a:ea typeface="微软雅黑" panose="020B0503020204020204" charset="-122"/>
                <a:cs typeface="微软雅黑" panose="020B0503020204020204" charset="-122"/>
              </a:rPr>
              <a:t>ibus</a:t>
            </a:r>
            <a:r>
              <a:rPr lang="en-US" altLang="zh-CN" sz="2100" dirty="0">
                <a:latin typeface="微软雅黑" panose="020B0503020204020204" charset="-122"/>
                <a:ea typeface="微软雅黑" panose="020B0503020204020204" charset="-122"/>
                <a:cs typeface="微软雅黑" panose="020B0503020204020204" charset="-122"/>
              </a:rPr>
              <a:t>-pinyin</a:t>
            </a:r>
          </a:p>
        </p:txBody>
      </p:sp>
      <p:pic>
        <p:nvPicPr>
          <p:cNvPr id="10" name="图片 9">
            <a:extLst>
              <a:ext uri="{FF2B5EF4-FFF2-40B4-BE49-F238E27FC236}">
                <a16:creationId xmlns:a16="http://schemas.microsoft.com/office/drawing/2014/main" id="{1BE3E4AE-0686-44AB-A80E-F35AD76CB426}"/>
              </a:ext>
            </a:extLst>
          </p:cNvPr>
          <p:cNvPicPr>
            <a:picLocks noChangeAspect="1"/>
          </p:cNvPicPr>
          <p:nvPr/>
        </p:nvPicPr>
        <p:blipFill>
          <a:blip r:embed="rId3"/>
          <a:stretch>
            <a:fillRect/>
          </a:stretch>
        </p:blipFill>
        <p:spPr>
          <a:xfrm>
            <a:off x="2046515" y="3339404"/>
            <a:ext cx="5445306" cy="3520646"/>
          </a:xfrm>
          <a:prstGeom prst="rect">
            <a:avLst/>
          </a:prstGeom>
        </p:spPr>
      </p:pic>
    </p:spTree>
    <p:extLst>
      <p:ext uri="{BB962C8B-B14F-4D97-AF65-F5344CB8AC3E}">
        <p14:creationId xmlns:p14="http://schemas.microsoft.com/office/powerpoint/2010/main" val="3916623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27</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27</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1" name="Content Placeholder 2">
            <a:extLst>
              <a:ext uri="{FF2B5EF4-FFF2-40B4-BE49-F238E27FC236}">
                <a16:creationId xmlns:a16="http://schemas.microsoft.com/office/drawing/2014/main" id="{06D381D5-6CDE-4D21-A2BB-3BABC1546D10}"/>
              </a:ext>
            </a:extLst>
          </p:cNvPr>
          <p:cNvSpPr txBox="1">
            <a:spLocks/>
          </p:cNvSpPr>
          <p:nvPr/>
        </p:nvSpPr>
        <p:spPr>
          <a:xfrm>
            <a:off x="702128" y="2002971"/>
            <a:ext cx="7984671" cy="45514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 </a:t>
            </a:r>
            <a:r>
              <a:rPr lang="zh-CN" altLang="en-US" sz="2400" dirty="0">
                <a:latin typeface="微软雅黑" panose="020B0503020204020204" charset="-122"/>
                <a:ea typeface="微软雅黑" panose="020B0503020204020204" charset="-122"/>
                <a:cs typeface="微软雅黑" panose="020B0503020204020204" charset="-122"/>
              </a:rPr>
              <a:t>安装</a:t>
            </a:r>
            <a:r>
              <a:rPr lang="en-US" altLang="zh-CN" sz="2400" dirty="0" err="1">
                <a:latin typeface="微软雅黑" panose="020B0503020204020204" charset="-122"/>
                <a:ea typeface="微软雅黑" panose="020B0503020204020204" charset="-122"/>
                <a:cs typeface="微软雅黑" panose="020B0503020204020204" charset="-122"/>
              </a:rPr>
              <a:t>ibus</a:t>
            </a:r>
            <a:r>
              <a:rPr lang="en-US" altLang="zh-CN" sz="2400" dirty="0">
                <a:latin typeface="微软雅黑" panose="020B0503020204020204" charset="-122"/>
                <a:ea typeface="微软雅黑" panose="020B0503020204020204" charset="-122"/>
                <a:cs typeface="微软雅黑" panose="020B0503020204020204" charset="-122"/>
              </a:rPr>
              <a:t>-pinyin</a:t>
            </a:r>
          </a:p>
          <a:p>
            <a:pPr lvl="1">
              <a:lnSpc>
                <a:spcPct val="150000"/>
              </a:lnSpc>
            </a:pPr>
            <a:r>
              <a:rPr lang="zh-CN" altLang="en-US" sz="2100" dirty="0">
                <a:latin typeface="微软雅黑" panose="020B0503020204020204" charset="-122"/>
                <a:ea typeface="微软雅黑" panose="020B0503020204020204" charset="-122"/>
                <a:cs typeface="微软雅黑" panose="020B0503020204020204" charset="-122"/>
              </a:rPr>
              <a:t>打开</a:t>
            </a:r>
            <a:r>
              <a:rPr lang="en-US" altLang="zh-CN" sz="2100" dirty="0" err="1">
                <a:latin typeface="微软雅黑" panose="020B0503020204020204" charset="-122"/>
                <a:ea typeface="微软雅黑" panose="020B0503020204020204" charset="-122"/>
                <a:cs typeface="微软雅黑" panose="020B0503020204020204" charset="-122"/>
              </a:rPr>
              <a:t>ibus</a:t>
            </a:r>
            <a:r>
              <a:rPr lang="en-US" altLang="zh-CN" sz="2100" dirty="0">
                <a:latin typeface="微软雅黑" panose="020B0503020204020204" charset="-122"/>
                <a:ea typeface="微软雅黑" panose="020B0503020204020204" charset="-122"/>
                <a:cs typeface="微软雅黑" panose="020B0503020204020204" charset="-122"/>
              </a:rPr>
              <a:t>-pinyin</a:t>
            </a:r>
            <a:r>
              <a:rPr lang="zh-CN" altLang="en-US" sz="2100" dirty="0">
                <a:latin typeface="微软雅黑" panose="020B0503020204020204" charset="-122"/>
                <a:ea typeface="微软雅黑" panose="020B0503020204020204" charset="-122"/>
                <a:cs typeface="微软雅黑" panose="020B0503020204020204" charset="-122"/>
              </a:rPr>
              <a:t>设置，输入</a:t>
            </a:r>
            <a:r>
              <a:rPr lang="en-US" altLang="zh-CN" sz="2100" dirty="0" err="1">
                <a:latin typeface="微软雅黑" panose="020B0503020204020204" charset="-122"/>
                <a:ea typeface="微软雅黑" panose="020B0503020204020204" charset="-122"/>
                <a:cs typeface="微软雅黑" panose="020B0503020204020204" charset="-122"/>
              </a:rPr>
              <a:t>sudo</a:t>
            </a:r>
            <a:r>
              <a:rPr lang="en-US" altLang="zh-CN" sz="2100" dirty="0">
                <a:latin typeface="微软雅黑" panose="020B0503020204020204" charset="-122"/>
                <a:ea typeface="微软雅黑" panose="020B0503020204020204" charset="-122"/>
                <a:cs typeface="微软雅黑" panose="020B0503020204020204" charset="-122"/>
              </a:rPr>
              <a:t> </a:t>
            </a:r>
            <a:r>
              <a:rPr lang="en-US" altLang="zh-CN" sz="2100" dirty="0" err="1">
                <a:latin typeface="微软雅黑" panose="020B0503020204020204" charset="-122"/>
                <a:ea typeface="微软雅黑" panose="020B0503020204020204" charset="-122"/>
                <a:cs typeface="微软雅黑" panose="020B0503020204020204" charset="-122"/>
              </a:rPr>
              <a:t>ibus</a:t>
            </a:r>
            <a:r>
              <a:rPr lang="en-US" altLang="zh-CN" sz="2100" dirty="0">
                <a:latin typeface="微软雅黑" panose="020B0503020204020204" charset="-122"/>
                <a:ea typeface="微软雅黑" panose="020B0503020204020204" charset="-122"/>
                <a:cs typeface="微软雅黑" panose="020B0503020204020204" charset="-122"/>
              </a:rPr>
              <a:t>-setup</a:t>
            </a:r>
          </a:p>
        </p:txBody>
      </p:sp>
      <p:pic>
        <p:nvPicPr>
          <p:cNvPr id="12" name="图片 11">
            <a:extLst>
              <a:ext uri="{FF2B5EF4-FFF2-40B4-BE49-F238E27FC236}">
                <a16:creationId xmlns:a16="http://schemas.microsoft.com/office/drawing/2014/main" id="{10654143-8C80-4F41-85D1-840FCD7260EB}"/>
              </a:ext>
            </a:extLst>
          </p:cNvPr>
          <p:cNvPicPr>
            <a:picLocks noChangeAspect="1"/>
          </p:cNvPicPr>
          <p:nvPr/>
        </p:nvPicPr>
        <p:blipFill>
          <a:blip r:embed="rId3"/>
          <a:stretch>
            <a:fillRect/>
          </a:stretch>
        </p:blipFill>
        <p:spPr>
          <a:xfrm>
            <a:off x="2275114" y="3144511"/>
            <a:ext cx="5712188" cy="3689746"/>
          </a:xfrm>
          <a:prstGeom prst="rect">
            <a:avLst/>
          </a:prstGeom>
        </p:spPr>
      </p:pic>
    </p:spTree>
    <p:extLst>
      <p:ext uri="{BB962C8B-B14F-4D97-AF65-F5344CB8AC3E}">
        <p14:creationId xmlns:p14="http://schemas.microsoft.com/office/powerpoint/2010/main" val="866133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28</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28</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id="{3D077145-DD64-4993-8DE7-1B16806ED4C8}"/>
              </a:ext>
            </a:extLst>
          </p:cNvPr>
          <p:cNvSpPr txBox="1">
            <a:spLocks/>
          </p:cNvSpPr>
          <p:nvPr/>
        </p:nvSpPr>
        <p:spPr>
          <a:xfrm>
            <a:off x="253364" y="1986643"/>
            <a:ext cx="8433435" cy="48508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安装</a:t>
            </a:r>
            <a:r>
              <a:rPr lang="en-US" altLang="zh-CN" sz="2400" dirty="0" err="1">
                <a:latin typeface="微软雅黑" panose="020B0503020204020204" charset="-122"/>
                <a:ea typeface="微软雅黑" panose="020B0503020204020204" charset="-122"/>
                <a:cs typeface="微软雅黑" panose="020B0503020204020204" charset="-122"/>
              </a:rPr>
              <a:t>ibus</a:t>
            </a:r>
            <a:r>
              <a:rPr lang="en-US" altLang="zh-CN" sz="2400" dirty="0">
                <a:latin typeface="微软雅黑" panose="020B0503020204020204" charset="-122"/>
                <a:ea typeface="微软雅黑" panose="020B0503020204020204" charset="-122"/>
                <a:cs typeface="微软雅黑" panose="020B0503020204020204" charset="-122"/>
              </a:rPr>
              <a:t>-pinyin</a:t>
            </a:r>
          </a:p>
          <a:p>
            <a:pPr lvl="1">
              <a:lnSpc>
                <a:spcPct val="150000"/>
              </a:lnSpc>
            </a:pPr>
            <a:r>
              <a:rPr lang="zh-CN" altLang="en-US" sz="2100" dirty="0">
                <a:latin typeface="微软雅黑" panose="020B0503020204020204" charset="-122"/>
                <a:ea typeface="微软雅黑" panose="020B0503020204020204" charset="-122"/>
                <a:cs typeface="微软雅黑" panose="020B0503020204020204" charset="-122"/>
              </a:rPr>
              <a:t>确保在</a:t>
            </a:r>
            <a:r>
              <a:rPr lang="en-US" altLang="zh-CN" sz="2100" dirty="0" err="1">
                <a:latin typeface="微软雅黑" panose="020B0503020204020204" charset="-122"/>
                <a:ea typeface="微软雅黑" panose="020B0503020204020204" charset="-122"/>
                <a:cs typeface="微软雅黑" panose="020B0503020204020204" charset="-122"/>
              </a:rPr>
              <a:t>ibus</a:t>
            </a:r>
            <a:r>
              <a:rPr lang="zh-CN" altLang="en-US" sz="2100" dirty="0">
                <a:latin typeface="微软雅黑" panose="020B0503020204020204" charset="-122"/>
                <a:ea typeface="微软雅黑" panose="020B0503020204020204" charset="-122"/>
                <a:cs typeface="微软雅黑" panose="020B0503020204020204" charset="-122"/>
              </a:rPr>
              <a:t>输入法设置中能看到拼音输入法（没有的话右侧手动添加）</a:t>
            </a:r>
          </a:p>
        </p:txBody>
      </p:sp>
      <p:pic>
        <p:nvPicPr>
          <p:cNvPr id="10" name="图片 9">
            <a:extLst>
              <a:ext uri="{FF2B5EF4-FFF2-40B4-BE49-F238E27FC236}">
                <a16:creationId xmlns:a16="http://schemas.microsoft.com/office/drawing/2014/main" id="{EB12D53A-20B8-4CE0-AFF2-232CA27226F3}"/>
              </a:ext>
            </a:extLst>
          </p:cNvPr>
          <p:cNvPicPr>
            <a:picLocks noChangeAspect="1"/>
          </p:cNvPicPr>
          <p:nvPr/>
        </p:nvPicPr>
        <p:blipFill>
          <a:blip r:embed="rId3"/>
          <a:stretch>
            <a:fillRect/>
          </a:stretch>
        </p:blipFill>
        <p:spPr>
          <a:xfrm>
            <a:off x="1981197" y="3203020"/>
            <a:ext cx="5609953" cy="3634479"/>
          </a:xfrm>
          <a:prstGeom prst="rect">
            <a:avLst/>
          </a:prstGeom>
        </p:spPr>
      </p:pic>
    </p:spTree>
    <p:extLst>
      <p:ext uri="{BB962C8B-B14F-4D97-AF65-F5344CB8AC3E}">
        <p14:creationId xmlns:p14="http://schemas.microsoft.com/office/powerpoint/2010/main" val="48963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29</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29</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1" name="Content Placeholder 2">
            <a:extLst>
              <a:ext uri="{FF2B5EF4-FFF2-40B4-BE49-F238E27FC236}">
                <a16:creationId xmlns:a16="http://schemas.microsoft.com/office/drawing/2014/main" id="{8562630C-B639-4659-B7FA-424AD5E572B9}"/>
              </a:ext>
            </a:extLst>
          </p:cNvPr>
          <p:cNvSpPr txBox="1">
            <a:spLocks/>
          </p:cNvSpPr>
          <p:nvPr/>
        </p:nvSpPr>
        <p:spPr>
          <a:xfrm>
            <a:off x="364853" y="2107388"/>
            <a:ext cx="8670290" cy="45437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安装</a:t>
            </a:r>
            <a:r>
              <a:rPr lang="en-US" altLang="zh-CN" sz="2400" dirty="0" err="1">
                <a:latin typeface="微软雅黑" panose="020B0503020204020204" charset="-122"/>
                <a:ea typeface="微软雅黑" panose="020B0503020204020204" charset="-122"/>
                <a:cs typeface="微软雅黑" panose="020B0503020204020204" charset="-122"/>
              </a:rPr>
              <a:t>ibus</a:t>
            </a:r>
            <a:r>
              <a:rPr lang="en-US" altLang="zh-CN" sz="2400" dirty="0">
                <a:latin typeface="微软雅黑" panose="020B0503020204020204" charset="-122"/>
                <a:ea typeface="微软雅黑" panose="020B0503020204020204" charset="-122"/>
                <a:cs typeface="微软雅黑" panose="020B0503020204020204" charset="-122"/>
              </a:rPr>
              <a:t>-pinyin</a:t>
            </a:r>
          </a:p>
          <a:p>
            <a:pPr lvl="1">
              <a:lnSpc>
                <a:spcPct val="150000"/>
              </a:lnSpc>
            </a:pPr>
            <a:r>
              <a:rPr lang="zh-CN" altLang="en-US" sz="2100" dirty="0">
                <a:latin typeface="微软雅黑" panose="020B0503020204020204" charset="-122"/>
                <a:ea typeface="微软雅黑" panose="020B0503020204020204" charset="-122"/>
                <a:cs typeface="微软雅黑" panose="020B0503020204020204" charset="-122"/>
              </a:rPr>
              <a:t>将拼音输入法作为系统输入法之一，打开桌面右上角度的文本输入设置，点击添加输入源</a:t>
            </a:r>
          </a:p>
        </p:txBody>
      </p:sp>
      <p:pic>
        <p:nvPicPr>
          <p:cNvPr id="12" name="图片 11">
            <a:extLst>
              <a:ext uri="{FF2B5EF4-FFF2-40B4-BE49-F238E27FC236}">
                <a16:creationId xmlns:a16="http://schemas.microsoft.com/office/drawing/2014/main" id="{6190FD42-EE3A-4D2B-8E20-5AE11B3099F8}"/>
              </a:ext>
            </a:extLst>
          </p:cNvPr>
          <p:cNvPicPr>
            <a:picLocks noChangeAspect="1"/>
          </p:cNvPicPr>
          <p:nvPr/>
        </p:nvPicPr>
        <p:blipFill>
          <a:blip r:embed="rId3"/>
          <a:srcRect l="52033" b="1096"/>
          <a:stretch>
            <a:fillRect/>
          </a:stretch>
        </p:blipFill>
        <p:spPr>
          <a:xfrm>
            <a:off x="846183" y="4378148"/>
            <a:ext cx="3004185" cy="2326005"/>
          </a:xfrm>
          <a:prstGeom prst="rect">
            <a:avLst/>
          </a:prstGeom>
        </p:spPr>
      </p:pic>
      <p:pic>
        <p:nvPicPr>
          <p:cNvPr id="13" name="图片 12">
            <a:extLst>
              <a:ext uri="{FF2B5EF4-FFF2-40B4-BE49-F238E27FC236}">
                <a16:creationId xmlns:a16="http://schemas.microsoft.com/office/drawing/2014/main" id="{A13C0E3C-BB76-4B5D-B0F3-C15B8B39400B}"/>
              </a:ext>
            </a:extLst>
          </p:cNvPr>
          <p:cNvPicPr>
            <a:picLocks noChangeAspect="1"/>
          </p:cNvPicPr>
          <p:nvPr/>
        </p:nvPicPr>
        <p:blipFill>
          <a:blip r:embed="rId4"/>
          <a:stretch>
            <a:fillRect/>
          </a:stretch>
        </p:blipFill>
        <p:spPr>
          <a:xfrm>
            <a:off x="3982448" y="4377513"/>
            <a:ext cx="3686810" cy="2326640"/>
          </a:xfrm>
          <a:prstGeom prst="rect">
            <a:avLst/>
          </a:prstGeom>
        </p:spPr>
      </p:pic>
      <p:sp>
        <p:nvSpPr>
          <p:cNvPr id="14" name="矩形 13">
            <a:extLst>
              <a:ext uri="{FF2B5EF4-FFF2-40B4-BE49-F238E27FC236}">
                <a16:creationId xmlns:a16="http://schemas.microsoft.com/office/drawing/2014/main" id="{69CFA9D0-E6DC-4663-AF38-DF80B209BB7E}"/>
              </a:ext>
            </a:extLst>
          </p:cNvPr>
          <p:cNvSpPr/>
          <p:nvPr/>
        </p:nvSpPr>
        <p:spPr>
          <a:xfrm>
            <a:off x="3982448" y="6413958"/>
            <a:ext cx="1264285" cy="176530"/>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16869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3</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3</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认识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id="{4AD8BC49-A470-4685-BB25-C424197F4453}"/>
              </a:ext>
            </a:extLst>
          </p:cNvPr>
          <p:cNvSpPr txBox="1">
            <a:spLocks/>
          </p:cNvSpPr>
          <p:nvPr/>
        </p:nvSpPr>
        <p:spPr>
          <a:xfrm>
            <a:off x="498867" y="1949116"/>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sz="2800" dirty="0">
                <a:latin typeface="微软雅黑" panose="020B0503020204020204" pitchFamily="34" charset="-122"/>
                <a:ea typeface="微软雅黑" panose="020B0503020204020204" pitchFamily="34" charset="-122"/>
              </a:rPr>
              <a:t>什么是</a:t>
            </a:r>
            <a:r>
              <a:rPr lang="en-US" altLang="zh-CN" sz="2800" dirty="0">
                <a:latin typeface="微软雅黑" panose="020B0503020204020204" pitchFamily="34" charset="-122"/>
                <a:ea typeface="微软雅黑" panose="020B0503020204020204" pitchFamily="34" charset="-122"/>
              </a:rPr>
              <a:t>Linux?</a:t>
            </a:r>
          </a:p>
          <a:p>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内核是</a:t>
            </a:r>
            <a:r>
              <a:rPr lang="en-US" altLang="zh-CN" sz="2800" dirty="0">
                <a:latin typeface="微软雅黑" panose="020B0503020204020204" pitchFamily="34" charset="-122"/>
                <a:ea typeface="微软雅黑" panose="020B0503020204020204" pitchFamily="34" charset="-122"/>
              </a:rPr>
              <a:t>Linus Torvalds</a:t>
            </a:r>
            <a:r>
              <a:rPr lang="zh-CN" altLang="en-US" sz="2800" dirty="0">
                <a:latin typeface="微软雅黑" panose="020B0503020204020204" pitchFamily="34" charset="-122"/>
                <a:ea typeface="微软雅黑" panose="020B0503020204020204" pitchFamily="34" charset="-122"/>
              </a:rPr>
              <a:t>编写的开源操作系统，是一套免费使用和自由传播的类</a:t>
            </a:r>
            <a:r>
              <a:rPr lang="en-US" altLang="zh-CN" sz="2800" dirty="0">
                <a:latin typeface="微软雅黑" panose="020B0503020204020204" pitchFamily="34" charset="-122"/>
                <a:ea typeface="微软雅黑" panose="020B0503020204020204" pitchFamily="34" charset="-122"/>
              </a:rPr>
              <a:t> Unix </a:t>
            </a:r>
            <a:r>
              <a:rPr lang="zh-CN" altLang="en-US" sz="2800" dirty="0">
                <a:latin typeface="微软雅黑" panose="020B0503020204020204" pitchFamily="34" charset="-122"/>
                <a:ea typeface="微软雅黑" panose="020B0503020204020204" pitchFamily="34" charset="-122"/>
              </a:rPr>
              <a:t>操作系统，是一个基于</a:t>
            </a:r>
            <a:r>
              <a:rPr lang="en-US" altLang="zh-CN" sz="2800" dirty="0">
                <a:latin typeface="微软雅黑" panose="020B0503020204020204" pitchFamily="34" charset="-122"/>
                <a:ea typeface="微软雅黑" panose="020B0503020204020204" pitchFamily="34" charset="-122"/>
              </a:rPr>
              <a:t> POSIX </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 UNIX </a:t>
            </a:r>
            <a:r>
              <a:rPr lang="zh-CN" altLang="en-US" sz="2800" dirty="0">
                <a:latin typeface="微软雅黑" panose="020B0503020204020204" pitchFamily="34" charset="-122"/>
                <a:ea typeface="微软雅黑" panose="020B0503020204020204" pitchFamily="34" charset="-122"/>
              </a:rPr>
              <a:t>的多用户、多任务、支持多线程和多</a:t>
            </a:r>
            <a:r>
              <a:rPr lang="en-US" altLang="zh-CN" sz="2800" dirty="0">
                <a:latin typeface="微软雅黑" panose="020B0503020204020204" pitchFamily="34" charset="-122"/>
                <a:ea typeface="微软雅黑" panose="020B0503020204020204" pitchFamily="34" charset="-122"/>
              </a:rPr>
              <a:t> CPU </a:t>
            </a:r>
            <a:r>
              <a:rPr lang="zh-CN" altLang="en-US" sz="2800" dirty="0">
                <a:latin typeface="微软雅黑" panose="020B0503020204020204" pitchFamily="34" charset="-122"/>
                <a:ea typeface="微软雅黑" panose="020B0503020204020204" pitchFamily="34" charset="-122"/>
              </a:rPr>
              <a:t>的操作系统。</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能运行主要的</a:t>
            </a:r>
            <a:r>
              <a:rPr lang="en-US" altLang="zh-CN" sz="2800" dirty="0">
                <a:latin typeface="微软雅黑" panose="020B0503020204020204" pitchFamily="34" charset="-122"/>
                <a:ea typeface="微软雅黑" panose="020B0503020204020204" pitchFamily="34" charset="-122"/>
              </a:rPr>
              <a:t> UNIX </a:t>
            </a:r>
            <a:r>
              <a:rPr lang="zh-CN" altLang="en-US" sz="2800" dirty="0">
                <a:latin typeface="微软雅黑" panose="020B0503020204020204" pitchFamily="34" charset="-122"/>
                <a:ea typeface="微软雅黑" panose="020B0503020204020204" pitchFamily="34" charset="-122"/>
              </a:rPr>
              <a:t>工具软件、应用程序和网络协议。它支持</a:t>
            </a:r>
            <a:r>
              <a:rPr lang="en-US" altLang="zh-CN" sz="2800" dirty="0">
                <a:latin typeface="微软雅黑" panose="020B0503020204020204" pitchFamily="34" charset="-122"/>
                <a:ea typeface="微软雅黑" panose="020B0503020204020204" pitchFamily="34" charset="-122"/>
              </a:rPr>
              <a:t> 32 </a:t>
            </a:r>
            <a:r>
              <a:rPr lang="zh-CN" altLang="en-US" sz="2800" dirty="0">
                <a:latin typeface="微软雅黑" panose="020B0503020204020204" pitchFamily="34" charset="-122"/>
                <a:ea typeface="微软雅黑" panose="020B0503020204020204" pitchFamily="34" charset="-122"/>
              </a:rPr>
              <a:t>位和</a:t>
            </a:r>
            <a:r>
              <a:rPr lang="en-US" altLang="zh-CN" sz="2800" dirty="0">
                <a:latin typeface="微软雅黑" panose="020B0503020204020204" pitchFamily="34" charset="-122"/>
                <a:ea typeface="微软雅黑" panose="020B0503020204020204" pitchFamily="34" charset="-122"/>
              </a:rPr>
              <a:t> 64 </a:t>
            </a:r>
            <a:r>
              <a:rPr lang="zh-CN" altLang="en-US" sz="2800" dirty="0">
                <a:latin typeface="微软雅黑" panose="020B0503020204020204" pitchFamily="34" charset="-122"/>
                <a:ea typeface="微软雅黑" panose="020B0503020204020204" pitchFamily="34" charset="-122"/>
              </a:rPr>
              <a:t>位硬件。</a:t>
            </a:r>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继承了</a:t>
            </a:r>
            <a:r>
              <a:rPr lang="en-US" altLang="zh-CN" sz="2800" dirty="0">
                <a:latin typeface="微软雅黑" panose="020B0503020204020204" pitchFamily="34" charset="-122"/>
                <a:ea typeface="微软雅黑" panose="020B0503020204020204" pitchFamily="34" charset="-122"/>
              </a:rPr>
              <a:t> Unix </a:t>
            </a:r>
            <a:r>
              <a:rPr lang="zh-CN" altLang="en-US" sz="2800" dirty="0">
                <a:latin typeface="微软雅黑" panose="020B0503020204020204" pitchFamily="34" charset="-122"/>
                <a:ea typeface="微软雅黑" panose="020B0503020204020204" pitchFamily="34" charset="-122"/>
              </a:rPr>
              <a:t>以网络为核心的设计思想，是一个性能稳定的多用户网络操作系统。</a:t>
            </a:r>
          </a:p>
        </p:txBody>
      </p:sp>
    </p:spTree>
    <p:extLst>
      <p:ext uri="{BB962C8B-B14F-4D97-AF65-F5344CB8AC3E}">
        <p14:creationId xmlns:p14="http://schemas.microsoft.com/office/powerpoint/2010/main" val="3510177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30</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30</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5" name="Content Placeholder 2">
            <a:extLst>
              <a:ext uri="{FF2B5EF4-FFF2-40B4-BE49-F238E27FC236}">
                <a16:creationId xmlns:a16="http://schemas.microsoft.com/office/drawing/2014/main" id="{35B4166E-9DBC-405F-97F7-37BE28597008}"/>
              </a:ext>
            </a:extLst>
          </p:cNvPr>
          <p:cNvSpPr txBox="1">
            <a:spLocks/>
          </p:cNvSpPr>
          <p:nvPr/>
        </p:nvSpPr>
        <p:spPr>
          <a:xfrm>
            <a:off x="675096" y="1905000"/>
            <a:ext cx="7946390" cy="46930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安装</a:t>
            </a:r>
            <a:r>
              <a:rPr lang="en-US" altLang="zh-CN" sz="2400" dirty="0" err="1">
                <a:latin typeface="微软雅黑" panose="020B0503020204020204" charset="-122"/>
                <a:ea typeface="微软雅黑" panose="020B0503020204020204" charset="-122"/>
                <a:cs typeface="微软雅黑" panose="020B0503020204020204" charset="-122"/>
              </a:rPr>
              <a:t>ibus</a:t>
            </a:r>
            <a:r>
              <a:rPr lang="en-US" altLang="zh-CN" sz="2400" dirty="0">
                <a:latin typeface="微软雅黑" panose="020B0503020204020204" charset="-122"/>
                <a:ea typeface="微软雅黑" panose="020B0503020204020204" charset="-122"/>
                <a:cs typeface="微软雅黑" panose="020B0503020204020204" charset="-122"/>
              </a:rPr>
              <a:t>-pinyin</a:t>
            </a:r>
          </a:p>
          <a:p>
            <a:pPr lvl="1">
              <a:lnSpc>
                <a:spcPct val="150000"/>
              </a:lnSpc>
            </a:pPr>
            <a:r>
              <a:rPr lang="zh-CN" altLang="en-US" sz="2100" dirty="0">
                <a:latin typeface="微软雅黑" panose="020B0503020204020204" charset="-122"/>
                <a:ea typeface="微软雅黑" panose="020B0503020204020204" charset="-122"/>
                <a:cs typeface="微软雅黑" panose="020B0503020204020204" charset="-122"/>
              </a:rPr>
              <a:t>选择加入汉语拼音输入。</a:t>
            </a:r>
          </a:p>
        </p:txBody>
      </p:sp>
      <p:pic>
        <p:nvPicPr>
          <p:cNvPr id="16" name="图片 15">
            <a:extLst>
              <a:ext uri="{FF2B5EF4-FFF2-40B4-BE49-F238E27FC236}">
                <a16:creationId xmlns:a16="http://schemas.microsoft.com/office/drawing/2014/main" id="{ACE5DB9C-5F50-49DC-8681-EC178578F008}"/>
              </a:ext>
            </a:extLst>
          </p:cNvPr>
          <p:cNvPicPr>
            <a:picLocks noChangeAspect="1"/>
          </p:cNvPicPr>
          <p:nvPr/>
        </p:nvPicPr>
        <p:blipFill>
          <a:blip r:embed="rId3"/>
          <a:stretch>
            <a:fillRect/>
          </a:stretch>
        </p:blipFill>
        <p:spPr>
          <a:xfrm>
            <a:off x="2571918" y="3397568"/>
            <a:ext cx="4000164" cy="2578735"/>
          </a:xfrm>
          <a:prstGeom prst="rect">
            <a:avLst/>
          </a:prstGeom>
        </p:spPr>
      </p:pic>
    </p:spTree>
    <p:extLst>
      <p:ext uri="{BB962C8B-B14F-4D97-AF65-F5344CB8AC3E}">
        <p14:creationId xmlns:p14="http://schemas.microsoft.com/office/powerpoint/2010/main" val="244586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31</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31</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id="{315E8FD8-0237-4933-9D8B-3BA5774CE003}"/>
              </a:ext>
            </a:extLst>
          </p:cNvPr>
          <p:cNvSpPr txBox="1">
            <a:spLocks/>
          </p:cNvSpPr>
          <p:nvPr/>
        </p:nvSpPr>
        <p:spPr>
          <a:xfrm>
            <a:off x="559076" y="1997529"/>
            <a:ext cx="8127724" cy="455694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安装</a:t>
            </a:r>
            <a:r>
              <a:rPr lang="en-US" altLang="zh-CN" sz="2400" dirty="0" err="1">
                <a:latin typeface="微软雅黑" panose="020B0503020204020204" charset="-122"/>
                <a:ea typeface="微软雅黑" panose="020B0503020204020204" charset="-122"/>
                <a:cs typeface="微软雅黑" panose="020B0503020204020204" charset="-122"/>
              </a:rPr>
              <a:t>ibus</a:t>
            </a:r>
            <a:r>
              <a:rPr lang="en-US" altLang="zh-CN" sz="2400" dirty="0">
                <a:latin typeface="微软雅黑" panose="020B0503020204020204" charset="-122"/>
                <a:ea typeface="微软雅黑" panose="020B0503020204020204" charset="-122"/>
                <a:cs typeface="微软雅黑" panose="020B0503020204020204" charset="-122"/>
              </a:rPr>
              <a:t>-pinyin</a:t>
            </a:r>
          </a:p>
          <a:p>
            <a:pPr lvl="1">
              <a:lnSpc>
                <a:spcPct val="150000"/>
              </a:lnSpc>
            </a:pPr>
            <a:r>
              <a:rPr lang="zh-CN" altLang="en-US" sz="2100" dirty="0">
                <a:latin typeface="微软雅黑" panose="020B0503020204020204" charset="-122"/>
                <a:ea typeface="微软雅黑" panose="020B0503020204020204" charset="-122"/>
                <a:cs typeface="微软雅黑" panose="020B0503020204020204" charset="-122"/>
              </a:rPr>
              <a:t>然后如果在桌面右上角出现汉语拼音标识，表明安装成功</a:t>
            </a:r>
          </a:p>
        </p:txBody>
      </p:sp>
      <p:pic>
        <p:nvPicPr>
          <p:cNvPr id="10" name="图片 9">
            <a:extLst>
              <a:ext uri="{FF2B5EF4-FFF2-40B4-BE49-F238E27FC236}">
                <a16:creationId xmlns:a16="http://schemas.microsoft.com/office/drawing/2014/main" id="{37ED27C6-033E-4D94-A167-F940EB5DD378}"/>
              </a:ext>
            </a:extLst>
          </p:cNvPr>
          <p:cNvPicPr>
            <a:picLocks noChangeAspect="1"/>
          </p:cNvPicPr>
          <p:nvPr/>
        </p:nvPicPr>
        <p:blipFill>
          <a:blip r:embed="rId3"/>
          <a:stretch>
            <a:fillRect/>
          </a:stretch>
        </p:blipFill>
        <p:spPr>
          <a:xfrm>
            <a:off x="3702209" y="3597131"/>
            <a:ext cx="3406140" cy="2075815"/>
          </a:xfrm>
          <a:prstGeom prst="rect">
            <a:avLst/>
          </a:prstGeom>
        </p:spPr>
      </p:pic>
    </p:spTree>
    <p:extLst>
      <p:ext uri="{BB962C8B-B14F-4D97-AF65-F5344CB8AC3E}">
        <p14:creationId xmlns:p14="http://schemas.microsoft.com/office/powerpoint/2010/main" val="125707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32</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32</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环境配置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1" name="Content Placeholder 2">
            <a:extLst>
              <a:ext uri="{FF2B5EF4-FFF2-40B4-BE49-F238E27FC236}">
                <a16:creationId xmlns:a16="http://schemas.microsoft.com/office/drawing/2014/main" id="{1DBF15E3-C750-45FB-9DEB-7AA3144C6936}"/>
              </a:ext>
            </a:extLst>
          </p:cNvPr>
          <p:cNvSpPr txBox="1">
            <a:spLocks/>
          </p:cNvSpPr>
          <p:nvPr/>
        </p:nvSpPr>
        <p:spPr>
          <a:xfrm>
            <a:off x="253365" y="1998980"/>
            <a:ext cx="8550729" cy="455549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50000"/>
              </a:lnSpc>
            </a:pPr>
            <a:r>
              <a:rPr lang="en-US" altLang="zh-CN" sz="2100" dirty="0">
                <a:latin typeface="微软雅黑" panose="020B0503020204020204" charset="-122"/>
                <a:ea typeface="微软雅黑" panose="020B0503020204020204" charset="-122"/>
                <a:cs typeface="微软雅黑" panose="020B0503020204020204" charset="-122"/>
              </a:rPr>
              <a:t>7. </a:t>
            </a:r>
            <a:r>
              <a:rPr lang="zh-CN" altLang="en-US" sz="2100" dirty="0">
                <a:latin typeface="微软雅黑" panose="020B0503020204020204" charset="-122"/>
                <a:ea typeface="微软雅黑" panose="020B0503020204020204" charset="-122"/>
                <a:cs typeface="微软雅黑" panose="020B0503020204020204" charset="-122"/>
              </a:rPr>
              <a:t>检查是否安装</a:t>
            </a:r>
            <a:r>
              <a:rPr lang="en-US" altLang="zh-CN" sz="2100" dirty="0" err="1">
                <a:latin typeface="微软雅黑" panose="020B0503020204020204" charset="-122"/>
                <a:ea typeface="微软雅黑" panose="020B0503020204020204" charset="-122"/>
                <a:cs typeface="微软雅黑" panose="020B0503020204020204" charset="-122"/>
              </a:rPr>
              <a:t>gcc</a:t>
            </a:r>
            <a:endParaRPr lang="en-US" altLang="zh-CN" sz="21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00" dirty="0">
                <a:latin typeface="微软雅黑" panose="020B0503020204020204" charset="-122"/>
                <a:ea typeface="微软雅黑" panose="020B0503020204020204" charset="-122"/>
                <a:cs typeface="微软雅黑" panose="020B0503020204020204" charset="-122"/>
              </a:rPr>
              <a:t>在命令行界面，使用</a:t>
            </a:r>
            <a:r>
              <a:rPr lang="en-US" altLang="zh-CN" sz="2100" dirty="0" err="1">
                <a:latin typeface="微软雅黑" panose="020B0503020204020204" charset="-122"/>
                <a:ea typeface="微软雅黑" panose="020B0503020204020204" charset="-122"/>
                <a:cs typeface="微软雅黑" panose="020B0503020204020204" charset="-122"/>
              </a:rPr>
              <a:t>gcc</a:t>
            </a:r>
            <a:r>
              <a:rPr lang="zh-CN" altLang="en-US" sz="2100" dirty="0">
                <a:latin typeface="微软雅黑" panose="020B0503020204020204" charset="-122"/>
                <a:ea typeface="微软雅黑" panose="020B0503020204020204" charset="-122"/>
                <a:cs typeface="微软雅黑" panose="020B0503020204020204" charset="-122"/>
              </a:rPr>
              <a:t>编译程序：</a:t>
            </a:r>
            <a:r>
              <a:rPr lang="en-US" altLang="zh-CN" sz="2100" dirty="0" err="1">
                <a:latin typeface="微软雅黑" panose="020B0503020204020204" charset="-122"/>
                <a:ea typeface="微软雅黑" panose="020B0503020204020204" charset="-122"/>
                <a:cs typeface="微软雅黑" panose="020B0503020204020204" charset="-122"/>
              </a:rPr>
              <a:t>gcc</a:t>
            </a:r>
            <a:r>
              <a:rPr lang="en-US" altLang="zh-CN" sz="2100" dirty="0">
                <a:latin typeface="微软雅黑" panose="020B0503020204020204" charset="-122"/>
                <a:ea typeface="微软雅黑" panose="020B0503020204020204" charset="-122"/>
                <a:cs typeface="微软雅黑" panose="020B0503020204020204" charset="-122"/>
              </a:rPr>
              <a:t> </a:t>
            </a:r>
            <a:r>
              <a:rPr lang="en-US" altLang="zh-CN" sz="2100" dirty="0" err="1">
                <a:latin typeface="微软雅黑" panose="020B0503020204020204" charset="-122"/>
                <a:ea typeface="微软雅黑" panose="020B0503020204020204" charset="-122"/>
                <a:cs typeface="微软雅黑" panose="020B0503020204020204" charset="-122"/>
              </a:rPr>
              <a:t>main.c</a:t>
            </a:r>
            <a:r>
              <a:rPr lang="en-US" altLang="zh-CN" sz="2100" dirty="0">
                <a:latin typeface="微软雅黑" panose="020B0503020204020204" charset="-122"/>
                <a:ea typeface="微软雅黑" panose="020B0503020204020204" charset="-122"/>
                <a:cs typeface="微软雅黑" panose="020B0503020204020204" charset="-122"/>
              </a:rPr>
              <a:t> -o main</a:t>
            </a:r>
            <a:r>
              <a:rPr lang="zh-CN" altLang="en-US" sz="2100" dirty="0">
                <a:latin typeface="微软雅黑" panose="020B0503020204020204" charset="-122"/>
                <a:ea typeface="微软雅黑" panose="020B0503020204020204" charset="-122"/>
                <a:cs typeface="微软雅黑" panose="020B0503020204020204" charset="-122"/>
              </a:rPr>
              <a:t>，然后运行：</a:t>
            </a:r>
          </a:p>
          <a:p>
            <a:pPr marL="0" indent="0">
              <a:lnSpc>
                <a:spcPct val="150000"/>
              </a:lnSpc>
              <a:buFont typeface="Arial" panose="020B0604020202020204"/>
              <a:buNone/>
            </a:pPr>
            <a:r>
              <a:rPr lang="en-US" altLang="zh-CN" sz="2100" dirty="0">
                <a:latin typeface="微软雅黑" panose="020B0503020204020204" charset="-122"/>
                <a:ea typeface="微软雅黑" panose="020B0503020204020204" charset="-122"/>
                <a:cs typeface="微软雅黑" panose="020B0503020204020204" charset="-122"/>
              </a:rPr>
              <a:t>./main</a:t>
            </a:r>
            <a:r>
              <a:rPr lang="zh-CN" altLang="en-US" sz="2100" dirty="0">
                <a:latin typeface="微软雅黑" panose="020B0503020204020204" charset="-122"/>
                <a:ea typeface="微软雅黑" panose="020B0503020204020204" charset="-122"/>
                <a:cs typeface="微软雅黑" panose="020B0503020204020204" charset="-122"/>
              </a:rPr>
              <a:t>。</a:t>
            </a:r>
          </a:p>
        </p:txBody>
      </p:sp>
      <p:pic>
        <p:nvPicPr>
          <p:cNvPr id="12" name="图片 11">
            <a:extLst>
              <a:ext uri="{FF2B5EF4-FFF2-40B4-BE49-F238E27FC236}">
                <a16:creationId xmlns:a16="http://schemas.microsoft.com/office/drawing/2014/main" id="{45B55722-320D-4D01-91C1-85B00001001A}"/>
              </a:ext>
            </a:extLst>
          </p:cNvPr>
          <p:cNvPicPr>
            <a:picLocks noChangeAspect="1"/>
          </p:cNvPicPr>
          <p:nvPr/>
        </p:nvPicPr>
        <p:blipFill>
          <a:blip r:embed="rId3"/>
          <a:stretch>
            <a:fillRect/>
          </a:stretch>
        </p:blipFill>
        <p:spPr>
          <a:xfrm>
            <a:off x="2144124" y="3764264"/>
            <a:ext cx="5113020" cy="3075940"/>
          </a:xfrm>
          <a:prstGeom prst="rect">
            <a:avLst/>
          </a:prstGeom>
        </p:spPr>
      </p:pic>
    </p:spTree>
    <p:extLst>
      <p:ext uri="{BB962C8B-B14F-4D97-AF65-F5344CB8AC3E}">
        <p14:creationId xmlns:p14="http://schemas.microsoft.com/office/powerpoint/2010/main" val="3958677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33</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33</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—Vim</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使用</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B50A25E2-A4B1-4FE8-8A77-15B95CCE4E2A}"/>
              </a:ext>
            </a:extLst>
          </p:cNvPr>
          <p:cNvPicPr>
            <a:picLocks noChangeAspect="1"/>
          </p:cNvPicPr>
          <p:nvPr/>
        </p:nvPicPr>
        <p:blipFill>
          <a:blip r:embed="rId3"/>
          <a:stretch>
            <a:fillRect/>
          </a:stretch>
        </p:blipFill>
        <p:spPr>
          <a:xfrm>
            <a:off x="1075008" y="1874138"/>
            <a:ext cx="7048487" cy="4983862"/>
          </a:xfrm>
          <a:prstGeom prst="rect">
            <a:avLst/>
          </a:prstGeom>
        </p:spPr>
      </p:pic>
    </p:spTree>
    <p:extLst>
      <p:ext uri="{BB962C8B-B14F-4D97-AF65-F5344CB8AC3E}">
        <p14:creationId xmlns:p14="http://schemas.microsoft.com/office/powerpoint/2010/main" val="4140419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34</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34</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—Vim</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使用</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6FD782A7-A592-4035-8AFB-06E1D9E12BBD}"/>
              </a:ext>
            </a:extLst>
          </p:cNvPr>
          <p:cNvSpPr txBox="1"/>
          <p:nvPr/>
        </p:nvSpPr>
        <p:spPr>
          <a:xfrm>
            <a:off x="498867" y="2491287"/>
            <a:ext cx="8525601" cy="1753235"/>
          </a:xfrm>
          <a:prstGeom prst="rect">
            <a:avLst/>
          </a:prstGeom>
          <a:noFill/>
        </p:spPr>
        <p:txBody>
          <a:bodyPr wrap="square" rtlCol="0" anchor="t">
            <a:spAutoFit/>
          </a:bodyPr>
          <a:lstStyle/>
          <a:p>
            <a:pPr>
              <a:lnSpc>
                <a:spcPct val="150000"/>
              </a:lnSpc>
            </a:pP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基本上</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 vi/vim </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共分为三种模式，命令模式（</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Command Mode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）、输入模式（</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Insert Mode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）和命令行模式（</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Command-Line Mode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a:t>
            </a:r>
          </a:p>
        </p:txBody>
      </p:sp>
    </p:spTree>
    <p:extLst>
      <p:ext uri="{BB962C8B-B14F-4D97-AF65-F5344CB8AC3E}">
        <p14:creationId xmlns:p14="http://schemas.microsoft.com/office/powerpoint/2010/main" val="3109293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35</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35</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—Vim</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使用</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89ED219-2E1D-4AD9-9D6B-673A771514CD}"/>
              </a:ext>
            </a:extLst>
          </p:cNvPr>
          <p:cNvSpPr txBox="1"/>
          <p:nvPr/>
        </p:nvSpPr>
        <p:spPr>
          <a:xfrm>
            <a:off x="559076" y="1970314"/>
            <a:ext cx="8565239" cy="4637315"/>
          </a:xfrm>
          <a:prstGeom prst="rect">
            <a:avLst/>
          </a:prstGeom>
          <a:noFill/>
        </p:spPr>
        <p:txBody>
          <a:bodyPr wrap="square" rtlCol="0" anchor="t">
            <a:noAutofit/>
          </a:bodyPr>
          <a:lstStyle/>
          <a:p>
            <a:pPr>
              <a:lnSpc>
                <a:spcPct val="150000"/>
              </a:lnSpc>
            </a:pPr>
            <a:r>
              <a:rPr lang="zh-CN" altLang="en-US" dirty="0">
                <a:solidFill>
                  <a:prstClr val="black"/>
                </a:solidFill>
                <a:latin typeface="微软雅黑" panose="020B0503020204020204" charset="-122"/>
                <a:ea typeface="微软雅黑" panose="020B0503020204020204" charset="-122"/>
                <a:cs typeface="微软雅黑" panose="020B0503020204020204" charset="-122"/>
              </a:rPr>
              <a:t>命令模式</a:t>
            </a:r>
          </a:p>
          <a:p>
            <a:pPr>
              <a:lnSpc>
                <a:spcPct val="150000"/>
              </a:lnSpc>
            </a:pPr>
            <a:r>
              <a:rPr lang="zh-CN" altLang="en-US" dirty="0">
                <a:solidFill>
                  <a:prstClr val="black"/>
                </a:solidFill>
                <a:latin typeface="微软雅黑" panose="020B0503020204020204" charset="-122"/>
                <a:ea typeface="微软雅黑" panose="020B0503020204020204" charset="-122"/>
                <a:cs typeface="微软雅黑" panose="020B0503020204020204" charset="-122"/>
              </a:rPr>
              <a:t>用户刚刚启动</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vi/vim</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，便进入了命令模式。此状态下敲击键盘动作会被</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Vim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识别为命令，而非输入字符，比如我们此时按下</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rPr>
              <a:t>i</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，并不会输入一个字符，</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rPr>
              <a:t>i</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被当作了一个命令。</a:t>
            </a:r>
          </a:p>
          <a:p>
            <a:pPr>
              <a:lnSpc>
                <a:spcPct val="150000"/>
              </a:lnSpc>
            </a:pPr>
            <a:r>
              <a:rPr lang="zh-CN" altLang="en-US" dirty="0">
                <a:solidFill>
                  <a:prstClr val="black"/>
                </a:solidFill>
                <a:latin typeface="微软雅黑" panose="020B0503020204020204" charset="-122"/>
                <a:ea typeface="微软雅黑" panose="020B0503020204020204" charset="-122"/>
                <a:cs typeface="微软雅黑" panose="020B0503020204020204" charset="-122"/>
              </a:rPr>
              <a:t>以下是普通模式常用的几个命令：</a:t>
            </a:r>
          </a:p>
          <a:p>
            <a:pPr marL="285750" indent="-285750">
              <a:lnSpc>
                <a:spcPct val="150000"/>
              </a:lnSpc>
              <a:buFont typeface="Wingdings" panose="05000000000000000000" charset="0"/>
              <a:buChar char="l"/>
            </a:pPr>
            <a:r>
              <a:rPr lang="en-US" altLang="zh-CN" dirty="0" err="1">
                <a:solidFill>
                  <a:srgbClr val="FF0000"/>
                </a:solidFill>
                <a:latin typeface="微软雅黑" panose="020B0503020204020204" charset="-122"/>
                <a:ea typeface="微软雅黑" panose="020B0503020204020204" charset="-122"/>
                <a:cs typeface="微软雅黑" panose="020B0503020204020204" charset="-122"/>
              </a:rPr>
              <a:t>i</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 -- </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切换到输入模式，在光标当前位置开始输入文本。</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x --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删除当前光标所在处的字符。</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 --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切换到底线命令模式，以在最底一行输入命令。</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a --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进入插入模式，在光标下一个位置开始输入文本。</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o</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：在当前行的下方插入一个新行，并进入插入模式。</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O --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在当前行的上方插入一个新行，并进入插入模式。</a:t>
            </a:r>
          </a:p>
          <a:p>
            <a:pPr>
              <a:lnSpc>
                <a:spcPct val="150000"/>
              </a:lnSpc>
            </a:pPr>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95226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36</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36</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—Vim</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使用</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109762B-4AAA-4FF4-A294-6C6D148E7994}"/>
              </a:ext>
            </a:extLst>
          </p:cNvPr>
          <p:cNvSpPr txBox="1"/>
          <p:nvPr/>
        </p:nvSpPr>
        <p:spPr>
          <a:xfrm>
            <a:off x="559076" y="1877786"/>
            <a:ext cx="8435055" cy="4860471"/>
          </a:xfrm>
          <a:prstGeom prst="rect">
            <a:avLst/>
          </a:prstGeom>
          <a:noFill/>
        </p:spPr>
        <p:txBody>
          <a:bodyPr wrap="square" rtlCol="0" anchor="t">
            <a:noAutofit/>
          </a:bodyPr>
          <a:lstStyle/>
          <a:p>
            <a:pPr>
              <a:lnSpc>
                <a:spcPct val="150000"/>
              </a:lnSpc>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命令模式</a:t>
            </a:r>
          </a:p>
          <a:p>
            <a:pPr>
              <a:lnSpc>
                <a:spcPct val="150000"/>
              </a:lnSpc>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用户刚刚启动</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vi/vim</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，便进入了命令模式。此状态下敲击键盘动作会被</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Vim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识别为命令，而非输入字符，比如我们此时按下</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rPr>
              <a:t>i</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，并不会输入一个字符，</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rPr>
              <a:t>i</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被当作了一个命令。</a:t>
            </a:r>
          </a:p>
          <a:p>
            <a:pPr>
              <a:lnSpc>
                <a:spcPct val="150000"/>
              </a:lnSpc>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以下是普通模式常用的几个命令：</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dd --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剪切当前行。</a:t>
            </a:r>
          </a:p>
          <a:p>
            <a:pPr marL="285750" indent="-285750">
              <a:lnSpc>
                <a:spcPct val="150000"/>
              </a:lnSpc>
              <a:buFont typeface="Wingdings" panose="05000000000000000000" charset="0"/>
              <a:buChar char="l"/>
            </a:pP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rPr>
              <a:t>yy</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复制当前行。</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p</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（小写）</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粘贴剪贴板内容到光标下方。</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P</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（大写）</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粘贴剪贴板内容到光标上方。</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u --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撤销上一次操作。</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Ctrl + r --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重做上一次撤销的操作。</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:w --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保存文件。</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:q --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退出</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Vim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编辑器。</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:q! --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强制退出</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Vim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编辑器，不保存修改。</a:t>
            </a:r>
          </a:p>
        </p:txBody>
      </p:sp>
    </p:spTree>
    <p:extLst>
      <p:ext uri="{BB962C8B-B14F-4D97-AF65-F5344CB8AC3E}">
        <p14:creationId xmlns:p14="http://schemas.microsoft.com/office/powerpoint/2010/main" val="3079731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37</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37</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—Vim</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使用</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5793001-7990-485C-B6F3-156422E0E18C}"/>
              </a:ext>
            </a:extLst>
          </p:cNvPr>
          <p:cNvSpPr txBox="1"/>
          <p:nvPr/>
        </p:nvSpPr>
        <p:spPr>
          <a:xfrm>
            <a:off x="559077" y="1959429"/>
            <a:ext cx="7958760" cy="4659085"/>
          </a:xfrm>
          <a:prstGeom prst="rect">
            <a:avLst/>
          </a:prstGeom>
          <a:noFill/>
        </p:spPr>
        <p:txBody>
          <a:bodyPr wrap="square" rtlCol="0" anchor="t">
            <a:noAutofit/>
          </a:bodyPr>
          <a:lstStyle/>
          <a:p>
            <a:pPr>
              <a:lnSpc>
                <a:spcPct val="150000"/>
              </a:lnSpc>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输入模式</a:t>
            </a:r>
          </a:p>
          <a:p>
            <a:pPr>
              <a:lnSpc>
                <a:spcPct val="150000"/>
              </a:lnSpc>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在命令模式下按下</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rPr>
              <a:t>i</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就进入了输入模式，使用</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Esc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键可以返回到普通模式。</a:t>
            </a:r>
            <a:endParaRPr lang="en-US" altLang="zh-CN" sz="1600"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在输入模式中，可以使用以下按键：</a:t>
            </a:r>
          </a:p>
          <a:p>
            <a:pPr marL="285750" indent="-285750">
              <a:lnSpc>
                <a:spcPct val="150000"/>
              </a:lnSpc>
              <a:buFont typeface="Wingdings" panose="05000000000000000000" charset="0"/>
              <a:buChar char="l"/>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字符按键以及</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Shift</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组合，输入字符</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ENTER</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，回车键，换行</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BACK SPACE</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，退格键，删除光标前一个字符</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DEL</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，删除键，删除光标后一个字符</a:t>
            </a:r>
          </a:p>
          <a:p>
            <a:pPr marL="285750" indent="-285750">
              <a:lnSpc>
                <a:spcPct val="150000"/>
              </a:lnSpc>
              <a:buFont typeface="Wingdings" panose="05000000000000000000" charset="0"/>
              <a:buChar char="l"/>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方向键，在文本中移动光标</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HOME/END</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，移动光标到行首</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行尾</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Page Up/Page Down</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，上</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下翻页</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Insert</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，切换光标为输入</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替换模式，光标将变成竖线</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下划线</a:t>
            </a:r>
          </a:p>
          <a:p>
            <a:pPr marL="285750" indent="-285750">
              <a:lnSpc>
                <a:spcPct val="150000"/>
              </a:lnSpc>
              <a:buFont typeface="Wingdings" panose="05000000000000000000" charset="0"/>
              <a:buChar char="l"/>
            </a:pP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ESC</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，退出输入模式，切换到命令模式</a:t>
            </a:r>
          </a:p>
        </p:txBody>
      </p:sp>
    </p:spTree>
    <p:extLst>
      <p:ext uri="{BB962C8B-B14F-4D97-AF65-F5344CB8AC3E}">
        <p14:creationId xmlns:p14="http://schemas.microsoft.com/office/powerpoint/2010/main" val="2504618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38</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38</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—Vim</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使用</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8C83774-5EE2-4536-97DC-C9E176054DF4}"/>
              </a:ext>
            </a:extLst>
          </p:cNvPr>
          <p:cNvSpPr txBox="1"/>
          <p:nvPr/>
        </p:nvSpPr>
        <p:spPr>
          <a:xfrm>
            <a:off x="615043" y="2184013"/>
            <a:ext cx="6863443" cy="4583817"/>
          </a:xfrm>
          <a:prstGeom prst="rect">
            <a:avLst/>
          </a:prstGeom>
          <a:noFill/>
        </p:spPr>
        <p:txBody>
          <a:bodyPr wrap="square" rtlCol="0" anchor="t">
            <a:noAutofit/>
          </a:bodyPr>
          <a:lstStyle/>
          <a:p>
            <a:pPr>
              <a:lnSpc>
                <a:spcPct val="150000"/>
              </a:lnSpc>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底线命令模式</a:t>
            </a:r>
          </a:p>
          <a:p>
            <a:pPr>
              <a:lnSpc>
                <a:spcPct val="150000"/>
              </a:lnSpc>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在命令模式下按下</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（英文冒号）就进入了底线命令模式。</a:t>
            </a:r>
            <a:endParaRPr lang="en-US" altLang="zh-CN" sz="1600"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底线命令模式可以输入单个或多个字符的命令，可用的命令非常多。</a:t>
            </a:r>
            <a:endParaRPr lang="en-US" altLang="zh-CN" sz="1600"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在底线命令模式中，基本的命令有（已经省略了冒号）：</a:t>
            </a:r>
            <a:endParaRPr lang="en-US" altLang="zh-CN" sz="1600" dirty="0">
              <a:solidFill>
                <a:prstClr val="black"/>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:w</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：保存文件。</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:q</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：退出</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Vim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编辑器。</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rPr>
              <a:t>wq</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：保存文件并退出</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 Vim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编辑器。</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:q!</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：强制退出</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rPr>
              <a:t>Vim</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编辑器，不保存修改。</a:t>
            </a:r>
          </a:p>
        </p:txBody>
      </p:sp>
    </p:spTree>
    <p:extLst>
      <p:ext uri="{BB962C8B-B14F-4D97-AF65-F5344CB8AC3E}">
        <p14:creationId xmlns:p14="http://schemas.microsoft.com/office/powerpoint/2010/main" val="1116342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39</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39</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打开目录</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cd</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CF100ABE-E9D5-497F-AB1F-C4513ED2C1AC}"/>
              </a:ext>
            </a:extLst>
          </p:cNvPr>
          <p:cNvSpPr txBox="1"/>
          <p:nvPr/>
        </p:nvSpPr>
        <p:spPr>
          <a:xfrm>
            <a:off x="239395" y="2136775"/>
            <a:ext cx="8533130" cy="4246245"/>
          </a:xfrm>
          <a:prstGeom prst="rect">
            <a:avLst/>
          </a:prstGeom>
          <a:noFill/>
        </p:spPr>
        <p:txBody>
          <a:bodyPr wrap="square" rtlCol="0" anchor="t">
            <a:spAutoFit/>
          </a:bodyPr>
          <a:lstStyle/>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  cd /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切换到根目录</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  cd /bin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切换到根目录下的</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bin</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目录</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  cd ../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切换到上一级目录</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或者使用命令：</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cd ..</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  cd ~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切换到</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home</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目录</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  cd -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切换到上次访问的目录</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  cd xx(</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文件夹名</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切换到本目录下的名为</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xx</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的文件目录，如果目录不存在报错</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  cd /xxx/xx/x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可以输入完整的路径，直接切换到目标目录，输入过程中可以使用</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tab</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键快速补全</a:t>
            </a:r>
          </a:p>
          <a:p>
            <a:pPr marL="285750" indent="-285750">
              <a:lnSpc>
                <a:spcPct val="150000"/>
              </a:lnSpc>
              <a:buFont typeface="Wingdings" panose="05000000000000000000" charset="0"/>
              <a:buChar char="l"/>
            </a:pPr>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205790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4</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4</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安装</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id="{4AD8BC49-A470-4685-BB25-C424197F4453}"/>
              </a:ext>
            </a:extLst>
          </p:cNvPr>
          <p:cNvSpPr txBox="1">
            <a:spLocks/>
          </p:cNvSpPr>
          <p:nvPr/>
        </p:nvSpPr>
        <p:spPr>
          <a:xfrm>
            <a:off x="498867" y="1949117"/>
            <a:ext cx="8229600" cy="140144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2800" dirty="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使用</a:t>
            </a:r>
            <a:r>
              <a:rPr lang="en-US" altLang="zh-CN" sz="2800" dirty="0">
                <a:latin typeface="微软雅黑" panose="020B0503020204020204" pitchFamily="34" charset="-122"/>
                <a:ea typeface="微软雅黑" panose="020B0503020204020204" pitchFamily="34" charset="-122"/>
              </a:rPr>
              <a:t>virtual box</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https://www.virtualbox.org/</a:t>
            </a:r>
            <a:r>
              <a:rPr lang="zh-CN" altLang="en-US" sz="2800" dirty="0">
                <a:latin typeface="微软雅黑" panose="020B0503020204020204" pitchFamily="34" charset="-122"/>
                <a:ea typeface="微软雅黑" panose="020B0503020204020204" pitchFamily="34" charset="-122"/>
              </a:rPr>
              <a:t>）安装</a:t>
            </a:r>
            <a:r>
              <a:rPr lang="en-US" altLang="zh-CN" sz="2800" dirty="0">
                <a:latin typeface="微软雅黑" panose="020B0503020204020204" pitchFamily="34" charset="-122"/>
                <a:ea typeface="微软雅黑" panose="020B0503020204020204" pitchFamily="34" charset="-122"/>
              </a:rPr>
              <a:t>Linux</a:t>
            </a:r>
          </a:p>
          <a:p>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下载安装</a:t>
            </a:r>
            <a:r>
              <a:rPr lang="en-US" altLang="zh-CN" sz="2800" dirty="0" err="1">
                <a:latin typeface="微软雅黑" panose="020B0503020204020204" pitchFamily="34" charset="-122"/>
                <a:ea typeface="微软雅黑" panose="020B0503020204020204" pitchFamily="34" charset="-122"/>
              </a:rPr>
              <a:t>virtualbox</a:t>
            </a:r>
            <a:r>
              <a:rPr lang="zh-CN" altLang="en-US" sz="2800" dirty="0">
                <a:latin typeface="微软雅黑" panose="020B0503020204020204" pitchFamily="34" charset="-122"/>
                <a:ea typeface="微软雅黑" panose="020B0503020204020204" pitchFamily="34" charset="-122"/>
              </a:rPr>
              <a:t>，进入虚拟操作系统安装界面</a:t>
            </a:r>
          </a:p>
        </p:txBody>
      </p:sp>
      <p:pic>
        <p:nvPicPr>
          <p:cNvPr id="10" name="图片 9">
            <a:extLst>
              <a:ext uri="{FF2B5EF4-FFF2-40B4-BE49-F238E27FC236}">
                <a16:creationId xmlns:a16="http://schemas.microsoft.com/office/drawing/2014/main" id="{2E7DB1BD-9036-4BBB-8B8B-DF5B51367F8E}"/>
              </a:ext>
            </a:extLst>
          </p:cNvPr>
          <p:cNvPicPr>
            <a:picLocks noChangeAspect="1"/>
          </p:cNvPicPr>
          <p:nvPr/>
        </p:nvPicPr>
        <p:blipFill>
          <a:blip r:embed="rId3"/>
          <a:stretch>
            <a:fillRect/>
          </a:stretch>
        </p:blipFill>
        <p:spPr>
          <a:xfrm>
            <a:off x="342900" y="3255726"/>
            <a:ext cx="5084942" cy="3584477"/>
          </a:xfrm>
          <a:prstGeom prst="rect">
            <a:avLst/>
          </a:prstGeom>
        </p:spPr>
      </p:pic>
    </p:spTree>
    <p:extLst>
      <p:ext uri="{BB962C8B-B14F-4D97-AF65-F5344CB8AC3E}">
        <p14:creationId xmlns:p14="http://schemas.microsoft.com/office/powerpoint/2010/main" val="1454913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40</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40</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查看目录</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ls</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A380566-EC4D-408E-86FC-EE74B8BBE723}"/>
              </a:ext>
            </a:extLst>
          </p:cNvPr>
          <p:cNvSpPr txBox="1"/>
          <p:nvPr/>
        </p:nvSpPr>
        <p:spPr>
          <a:xfrm>
            <a:off x="717496" y="2275931"/>
            <a:ext cx="7800340" cy="2991485"/>
          </a:xfrm>
          <a:prstGeom prst="rect">
            <a:avLst/>
          </a:prstGeom>
          <a:noFill/>
        </p:spPr>
        <p:txBody>
          <a:bodyPr wrap="square" rtlCol="0" anchor="t">
            <a:noAutofit/>
          </a:bodyPr>
          <a:lstStyle/>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ls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查看当前目录下的所有目录和文件</a:t>
            </a:r>
            <a:endPar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ls -a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查看当前目录下的所有目录和文件（包括隐藏的文件</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ls -l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列表查看当前目录下的所有目录和文件（列表查看，显示更多信息</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与命令"ll"效果一样</a:t>
            </a:r>
            <a:endPar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ls /bin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查看指定目录下的所有目录和文件</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p>
          <a:p>
            <a:pPr marL="285750" indent="-285750">
              <a:lnSpc>
                <a:spcPct val="150000"/>
              </a:lnSpc>
              <a:buFont typeface="Wingdings" panose="05000000000000000000" charset="0"/>
              <a:buChar char="l"/>
            </a:pPr>
            <a:endPar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98219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41</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41</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创建修改删除</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CF3ACC96-811D-4FBA-8190-4C2FC898113B}"/>
              </a:ext>
            </a:extLst>
          </p:cNvPr>
          <p:cNvSpPr txBox="1"/>
          <p:nvPr/>
        </p:nvSpPr>
        <p:spPr>
          <a:xfrm>
            <a:off x="656499" y="2181328"/>
            <a:ext cx="8095615" cy="4275455"/>
          </a:xfrm>
          <a:prstGeom prst="rect">
            <a:avLst/>
          </a:prstGeom>
          <a:noFill/>
        </p:spPr>
        <p:txBody>
          <a:bodyPr wrap="square" rtlCol="0" anchor="t">
            <a:noAutofit/>
          </a:bodyPr>
          <a:lstStyle/>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sym typeface="+mn-ea"/>
              </a:rPr>
              <a:t>mkdir</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tools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在当前目录下创建一个名为</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tools</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的目录</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sym typeface="+mn-ea"/>
              </a:rPr>
              <a:t>mkdir</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/bin/tools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在指定目录下创建一个名为</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tools</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的目录</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mv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当前目录名</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新目录名</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修改目录名，同样适用与文件操作</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mv /</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sym typeface="+mn-ea"/>
              </a:rPr>
              <a:t>usr</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sym typeface="+mn-ea"/>
              </a:rPr>
              <a:t>tmp</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/tool /opt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将</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sym typeface="+mn-ea"/>
              </a:rPr>
              <a:t>usr</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sym typeface="+mn-ea"/>
              </a:rPr>
              <a:t>tmp</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目录下的</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tool</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目录剪切到</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/opt</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目录下面</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mv -r /</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sym typeface="+mn-ea"/>
              </a:rPr>
              <a:t>usr</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prstClr val="black"/>
                </a:solidFill>
                <a:latin typeface="微软雅黑" panose="020B0503020204020204" charset="-122"/>
                <a:ea typeface="微软雅黑" panose="020B0503020204020204" charset="-122"/>
                <a:cs typeface="微软雅黑" panose="020B0503020204020204" charset="-122"/>
                <a:sym typeface="+mn-ea"/>
              </a:rPr>
              <a:t>tmp</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/tool /opt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递归剪切目录中所有文件和文件夹</a:t>
            </a:r>
            <a:endPar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rm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文件名</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删除当前目录下的文件</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rm -f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文件名</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删除当前目录的的文件（不询问）</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rm -r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文件夹名</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递归删除当前目录下此名的目录</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rm -rf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文件夹名</a:t>
            </a: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递归删除当前目录下此名的目录（不询问）</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rm -rf *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将当前目录下的所有目录和文件全部删除</a:t>
            </a:r>
          </a:p>
          <a:p>
            <a:pPr marL="285750" indent="-285750">
              <a:lnSpc>
                <a:spcPct val="150000"/>
              </a:lnSpc>
              <a:buFont typeface="Wingdings" panose="05000000000000000000" charset="0"/>
              <a:buChar char="l"/>
            </a:pPr>
            <a:r>
              <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rPr>
              <a:t>  rm -rf /*             //</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将根目录下的所有文件全部删除【慎用！相当于格式化系统】</a:t>
            </a:r>
          </a:p>
        </p:txBody>
      </p:sp>
    </p:spTree>
    <p:extLst>
      <p:ext uri="{BB962C8B-B14F-4D97-AF65-F5344CB8AC3E}">
        <p14:creationId xmlns:p14="http://schemas.microsoft.com/office/powerpoint/2010/main" val="2278591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42</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42</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复制查找</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216F611-D4A9-4258-8FC3-E5A63807BEDB}"/>
              </a:ext>
            </a:extLst>
          </p:cNvPr>
          <p:cNvSpPr txBox="1"/>
          <p:nvPr/>
        </p:nvSpPr>
        <p:spPr>
          <a:xfrm>
            <a:off x="156516" y="2209466"/>
            <a:ext cx="8830968" cy="4448175"/>
          </a:xfrm>
          <a:prstGeom prst="rect">
            <a:avLst/>
          </a:prstGeom>
          <a:noFill/>
        </p:spPr>
        <p:txBody>
          <a:bodyPr wrap="square" rtlCol="0" anchor="t">
            <a:noAutofit/>
          </a:bodyPr>
          <a:lstStyle/>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cp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usr</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tmp</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/tool /opt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将</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usr</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tmp</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目录下的</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tool</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目录复制到</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/opt</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目录下面</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cp -r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usr</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tmp</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/tool /opt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递归剪复制目录中所有文件和文件夹</a:t>
            </a:r>
          </a:p>
          <a:p>
            <a:pPr marL="285750" indent="-285750">
              <a:lnSpc>
                <a:spcPct val="150000"/>
              </a:lnSpc>
              <a:buFont typeface="Wingdings" panose="05000000000000000000" charset="0"/>
              <a:buChar char="l"/>
            </a:pP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find /bin -name 'a*'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查找</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/bin</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目录下的所有以</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a</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开头的文件或者目录</a:t>
            </a:r>
          </a:p>
          <a:p>
            <a:pPr marL="285750" indent="-285750">
              <a:lnSpc>
                <a:spcPct val="150000"/>
              </a:lnSpc>
              <a:buFont typeface="Wingdings" panose="05000000000000000000" charset="0"/>
              <a:buChar char="l"/>
            </a:pP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pwd</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显示当前位置路径</a:t>
            </a:r>
          </a:p>
          <a:p>
            <a:pPr marL="285750" indent="-285750">
              <a:lnSpc>
                <a:spcPct val="150000"/>
              </a:lnSpc>
              <a:buFont typeface="Wingdings" panose="05000000000000000000" charset="0"/>
              <a:buChar char="l"/>
            </a:pP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charset="0"/>
              <a:buChar char="l"/>
            </a:pP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charset="0"/>
              <a:buChar char="l"/>
            </a:pP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charset="0"/>
              <a:buChar char="l"/>
            </a:pP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3630681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43</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43</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的进程创建</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3C613A2-0A3B-4E40-8ABB-30A9065F0673}"/>
              </a:ext>
            </a:extLst>
          </p:cNvPr>
          <p:cNvSpPr txBox="1"/>
          <p:nvPr/>
        </p:nvSpPr>
        <p:spPr>
          <a:xfrm>
            <a:off x="400685" y="1998345"/>
            <a:ext cx="8095615" cy="4448175"/>
          </a:xfrm>
          <a:prstGeom prst="rect">
            <a:avLst/>
          </a:prstGeom>
          <a:noFill/>
        </p:spPr>
        <p:txBody>
          <a:bodyPr wrap="square" rtlCol="0" anchor="t">
            <a:noAutofit/>
          </a:bodyPr>
          <a:lstStyle/>
          <a:p>
            <a:pPr marL="285750" indent="-285750">
              <a:lnSpc>
                <a:spcPct val="150000"/>
              </a:lnSpc>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程序创建进程的方式有两种：</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fork</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以及</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vfork</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a:t>
            </a:r>
          </a:p>
          <a:p>
            <a:pPr marL="285750" indent="-285750">
              <a:lnSpc>
                <a:spcPct val="150000"/>
              </a:lnSpc>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创建进程时会返回</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两个返回值</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。返回值为</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0</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的为子进程。返回值大于</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0</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的为当前进程，也就是父进程。</a:t>
            </a:r>
          </a:p>
          <a:p>
            <a:pPr marL="285750" indent="-285750">
              <a:lnSpc>
                <a:spcPct val="150000"/>
              </a:lnSpc>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无论是哪种创建方式，只要在</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fork</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或</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vfork</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创建进程后定义的变量或者其他内容，子进程和父进程都是一人一份，</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子进程只执行返回值等于</a:t>
            </a: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mn-ea"/>
              </a:rPr>
              <a:t>0</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的程序，父进程执行返回值大于</a:t>
            </a: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mn-ea"/>
              </a:rPr>
              <a:t>0</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的程序。</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两个进程互不干扰，各自执行各自的程序。</a:t>
            </a:r>
          </a:p>
          <a:p>
            <a:pPr>
              <a:lnSpc>
                <a:spcPct val="150000"/>
              </a:lnSpc>
              <a:buFont typeface="Wingdings" panose="05000000000000000000" charset="0"/>
              <a:buNone/>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3575327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44</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44</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的进程创建</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E0D74FA-21A1-4D6C-8489-15D0DA9A3676}"/>
              </a:ext>
            </a:extLst>
          </p:cNvPr>
          <p:cNvSpPr txBox="1"/>
          <p:nvPr/>
        </p:nvSpPr>
        <p:spPr>
          <a:xfrm>
            <a:off x="400685" y="1998345"/>
            <a:ext cx="8095615" cy="4448175"/>
          </a:xfrm>
          <a:prstGeom prst="rect">
            <a:avLst/>
          </a:prstGeom>
          <a:noFill/>
        </p:spPr>
        <p:txBody>
          <a:bodyPr wrap="square" rtlCol="0" anchor="t">
            <a:noAutofit/>
          </a:bodyPr>
          <a:lstStyle/>
          <a:p>
            <a:pPr marL="285750" indent="-285750">
              <a:lnSpc>
                <a:spcPct val="150000"/>
              </a:lnSpc>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创建进程有两种创建方式：</a:t>
            </a:r>
            <a:endPar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742950" lvl="1" indent="-285750">
              <a:lnSpc>
                <a:spcPct val="150000"/>
              </a:lnSpc>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使用</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运行某一个可执行程序，这种是最常见的方式</a:t>
            </a:r>
          </a:p>
          <a:p>
            <a:pPr marL="742950" lvl="1" indent="-285750">
              <a:lnSpc>
                <a:spcPct val="150000"/>
              </a:lnSpc>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使用系统调用接口创建进程，</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fork()</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和</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vfork</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函数可以帮助我们从原来的进程中创建一个新的子进程，而原来的进程就被叫做父进程。</a:t>
            </a:r>
          </a:p>
          <a:p>
            <a:pPr marL="285750" indent="-285750">
              <a:lnSpc>
                <a:spcPct val="150000"/>
              </a:lnSpc>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进程的退出除了使用</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Ctrl+c</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等强制退出手段外，还有两种自然退出方式：</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exit (0)</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和</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_exit (0)</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a:t>
            </a:r>
          </a:p>
          <a:p>
            <a:pPr marL="285750" indent="-285750">
              <a:lnSpc>
                <a:spcPct val="150000"/>
              </a:lnSpc>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当</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main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函数执行到结尾时会隐式调用</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exit()</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，但显式调用可以更清晰地表达程序的意图。</a:t>
            </a:r>
          </a:p>
          <a:p>
            <a:pPr marL="285750" indent="-285750">
              <a:lnSpc>
                <a:spcPct val="150000"/>
              </a:lnSpc>
              <a:buFont typeface="Wingdings" panose="05000000000000000000" charset="0"/>
              <a:buChar char="l"/>
            </a:pP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charset="0"/>
              <a:buChar char="l"/>
            </a:pP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charset="0"/>
              <a:buChar char="l"/>
            </a:pP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240904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45</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45</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的进程创建</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980567E-080B-42AF-8F29-E646F0BF42CA}"/>
              </a:ext>
            </a:extLst>
          </p:cNvPr>
          <p:cNvSpPr txBox="1"/>
          <p:nvPr/>
        </p:nvSpPr>
        <p:spPr>
          <a:xfrm>
            <a:off x="559076" y="2366101"/>
            <a:ext cx="7109460" cy="2904490"/>
          </a:xfrm>
          <a:prstGeom prst="rect">
            <a:avLst/>
          </a:prstGeom>
        </p:spPr>
        <p:txBody>
          <a:bodyPr>
            <a:noAutofit/>
          </a:bodyPr>
          <a:lstStyle/>
          <a:p>
            <a:pPr marL="285750" indent="-285750" fontAlgn="base">
              <a:lnSpc>
                <a:spcPct val="150000"/>
              </a:lnSpc>
              <a:spcBef>
                <a:spcPct val="0"/>
              </a:spcBef>
              <a:spcAft>
                <a:spcPct val="0"/>
              </a:spcAft>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rPr>
              <a:t>在父进程中：</a:t>
            </a:r>
          </a:p>
          <a:p>
            <a:pPr marL="0" lvl="1" fontAlgn="base">
              <a:lnSpc>
                <a:spcPct val="150000"/>
              </a:lnSpc>
              <a:spcBef>
                <a:spcPct val="0"/>
              </a:spcBef>
              <a:spcAft>
                <a:spcPct val="0"/>
              </a:spcAft>
              <a:buFont typeface="Wingdings" panose="05000000000000000000" charset="0"/>
              <a:buNone/>
            </a:pPr>
            <a:r>
              <a:rPr lang="zh-CN" altLang="en-US" dirty="0">
                <a:solidFill>
                  <a:prstClr val="black"/>
                </a:solidFill>
                <a:latin typeface="微软雅黑" panose="020B0503020204020204" charset="-122"/>
                <a:ea typeface="微软雅黑" panose="020B0503020204020204" charset="-122"/>
                <a:cs typeface="微软雅黑" panose="020B0503020204020204" charset="-122"/>
              </a:rPr>
              <a:t>如果需要确保所有资源被正确清理，建议使用 </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exit()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a:t>
            </a:r>
          </a:p>
          <a:p>
            <a:pPr marL="285750" indent="-285750" fontAlgn="base">
              <a:lnSpc>
                <a:spcPct val="150000"/>
              </a:lnSpc>
              <a:spcBef>
                <a:spcPct val="0"/>
              </a:spcBef>
              <a:spcAft>
                <a:spcPct val="0"/>
              </a:spcAft>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rPr>
              <a:t>在子进程中：</a:t>
            </a:r>
          </a:p>
          <a:p>
            <a:pPr marL="0" lvl="1" fontAlgn="base">
              <a:lnSpc>
                <a:spcPct val="150000"/>
              </a:lnSpc>
              <a:spcBef>
                <a:spcPct val="0"/>
              </a:spcBef>
              <a:spcAft>
                <a:spcPct val="0"/>
              </a:spcAft>
              <a:buFont typeface="Wingdings" panose="05000000000000000000" charset="0"/>
              <a:buNone/>
            </a:pPr>
            <a:r>
              <a:rPr lang="zh-CN" altLang="en-US" dirty="0">
                <a:solidFill>
                  <a:prstClr val="black"/>
                </a:solidFill>
                <a:latin typeface="微软雅黑" panose="020B0503020204020204" charset="-122"/>
                <a:ea typeface="微软雅黑" panose="020B0503020204020204" charset="-122"/>
                <a:cs typeface="微软雅黑" panose="020B0503020204020204" charset="-122"/>
              </a:rPr>
              <a:t>如果子进程不需要执行任何清理操作，或者需要快速退出，建议使用 </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_exit()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。在使用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rPr>
              <a:t>vfork</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创建的子进程中，必须使用 </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_exit()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，因为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rPr>
              <a:t>vfork</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的子进程与父进程共享内存空间，调用 </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exit()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可能会导致父进程的资源被错误清理。</a:t>
            </a:r>
          </a:p>
        </p:txBody>
      </p:sp>
    </p:spTree>
    <p:extLst>
      <p:ext uri="{BB962C8B-B14F-4D97-AF65-F5344CB8AC3E}">
        <p14:creationId xmlns:p14="http://schemas.microsoft.com/office/powerpoint/2010/main" val="3909045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46</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46</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的进程创建</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BB1AA38-980B-4853-803F-A6A4F3A847C6}"/>
              </a:ext>
            </a:extLst>
          </p:cNvPr>
          <p:cNvSpPr txBox="1"/>
          <p:nvPr/>
        </p:nvSpPr>
        <p:spPr>
          <a:xfrm>
            <a:off x="400685" y="1998345"/>
            <a:ext cx="8095615" cy="4448175"/>
          </a:xfrm>
          <a:prstGeom prst="rect">
            <a:avLst/>
          </a:prstGeom>
          <a:noFill/>
        </p:spPr>
        <p:txBody>
          <a:bodyPr wrap="square" rtlCol="0" anchor="t">
            <a:noAutofit/>
          </a:bodyPr>
          <a:lstStyle/>
          <a:p>
            <a:pPr marL="285750" indent="-285750">
              <a:lnSpc>
                <a:spcPct val="150000"/>
              </a:lnSpc>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1</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）执行顺序不同</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fork</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创建的父子进程同时运行，执行顺序无先后之分，执行顺序不一定。</a:t>
            </a:r>
          </a:p>
          <a:p>
            <a:pPr marL="285750" indent="-285750">
              <a:lnSpc>
                <a:spcPct val="150000"/>
              </a:lnSpc>
              <a:buFont typeface="Wingdings" panose="05000000000000000000" charset="0"/>
              <a:buChar char="l"/>
            </a:pP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vfork</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：创建的父子进程，父进程必须要等子进程退出后才能执行。先执行子进程，后执行父进程。</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3079586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47</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47</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的进程创建</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08A16AC-9345-4506-BFD5-8105DDA1191E}"/>
              </a:ext>
            </a:extLst>
          </p:cNvPr>
          <p:cNvSpPr txBox="1"/>
          <p:nvPr/>
        </p:nvSpPr>
        <p:spPr>
          <a:xfrm>
            <a:off x="382374" y="1924686"/>
            <a:ext cx="8559800" cy="4851671"/>
          </a:xfrm>
          <a:prstGeom prst="rect">
            <a:avLst/>
          </a:prstGeom>
          <a:noFill/>
        </p:spPr>
        <p:txBody>
          <a:bodyPr wrap="square" rtlCol="0" anchor="t">
            <a:noAutofit/>
          </a:bodyPr>
          <a:lstStyle/>
          <a:p>
            <a:pPr marL="285750" indent="-285750">
              <a:lnSpc>
                <a:spcPct val="150000"/>
              </a:lnSpc>
              <a:buFont typeface="Wingdings" panose="05000000000000000000" charset="0"/>
              <a:buChar char="l"/>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复制与共享地址</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fork</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创建进程时，操作系统会复制一份父进程的所有内容和整个地址空间，包括全局变量、代码段、数据段、堆和栈。子进程与父进程几乎完全相同，各自操作各自的变量和地址，互不影响。因为复制整个地址空间，</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fork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的性能开销相对较大，但现代操作系统通常通过</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写时复制</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技术来优化性能。</a:t>
            </a:r>
          </a:p>
          <a:p>
            <a:pPr marL="285750" indent="-285750">
              <a:lnSpc>
                <a:spcPct val="150000"/>
              </a:lnSpc>
              <a:buFont typeface="Wingdings" panose="05000000000000000000" charset="0"/>
              <a:buChar char="l"/>
            </a:pP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vfork</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：与</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fork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不同，</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vfork</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不会复制父进程的地址空间和内容。而是子进程与父进程共享在创建进程前定义的所有变量以及地址空间，直到子进程调用</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exec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或</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_exit</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。即当父进程中的</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n++</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时，子进程中查看</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n</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时，也会进行改变。</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vfork</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的设计目的是提高性能，特别是在立即调用</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exec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执行新程序的情况下。</a:t>
            </a:r>
            <a:r>
              <a:rPr lang="en-US" altLang="zh-CN" dirty="0" err="1">
                <a:solidFill>
                  <a:srgbClr val="FF0000"/>
                </a:solidFill>
                <a:latin typeface="微软雅黑" panose="020B0503020204020204" charset="-122"/>
                <a:ea typeface="微软雅黑" panose="020B0503020204020204" charset="-122"/>
                <a:cs typeface="微软雅黑" panose="020B0503020204020204" charset="-122"/>
                <a:sym typeface="+mn-ea"/>
              </a:rPr>
              <a:t>vfork</a:t>
            </a: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创建的子进程在调用</a:t>
            </a: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mn-ea"/>
              </a:rPr>
              <a:t> _exit() </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或</a:t>
            </a: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mn-ea"/>
              </a:rPr>
              <a:t> exec() </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之前，父进程会被挂起。这意味着父进程的代码在子进程退出之前不会继续执行。</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endPar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3519332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48</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48</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的进程创建</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4C81A8E-73C0-4E61-AB4E-F656C1B4CE0D}"/>
              </a:ext>
            </a:extLst>
          </p:cNvPr>
          <p:cNvSpPr txBox="1"/>
          <p:nvPr/>
        </p:nvSpPr>
        <p:spPr>
          <a:xfrm>
            <a:off x="620259" y="1808797"/>
            <a:ext cx="3048000" cy="368300"/>
          </a:xfrm>
          <a:prstGeom prst="rect">
            <a:avLst/>
          </a:prstGeom>
          <a:noFill/>
        </p:spPr>
        <p:txBody>
          <a:bodyPr wrap="square" rtlCol="0">
            <a:spAutoFit/>
          </a:bodyPr>
          <a:lstStyle/>
          <a:p>
            <a:r>
              <a:rPr lang="zh-CN" altLang="en-US" dirty="0">
                <a:solidFill>
                  <a:prstClr val="black"/>
                </a:solidFill>
                <a:latin typeface="微软雅黑" panose="020B0503020204020204" charset="-122"/>
                <a:ea typeface="微软雅黑" panose="020B0503020204020204" charset="-122"/>
                <a:cs typeface="微软雅黑" panose="020B0503020204020204" charset="-122"/>
              </a:rPr>
              <a:t>使用</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fork()</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函数</a:t>
            </a:r>
          </a:p>
        </p:txBody>
      </p:sp>
      <p:pic>
        <p:nvPicPr>
          <p:cNvPr id="11" name="图片 10" descr="VirtualBox_ubuntu_07_05_2025_20_38_04">
            <a:extLst>
              <a:ext uri="{FF2B5EF4-FFF2-40B4-BE49-F238E27FC236}">
                <a16:creationId xmlns:a16="http://schemas.microsoft.com/office/drawing/2014/main" id="{5342156C-FD0A-437D-9CD7-B11A0C40AA7A}"/>
              </a:ext>
            </a:extLst>
          </p:cNvPr>
          <p:cNvPicPr>
            <a:picLocks noChangeAspect="1"/>
          </p:cNvPicPr>
          <p:nvPr/>
        </p:nvPicPr>
        <p:blipFill>
          <a:blip r:embed="rId3"/>
          <a:stretch>
            <a:fillRect/>
          </a:stretch>
        </p:blipFill>
        <p:spPr>
          <a:xfrm>
            <a:off x="620259" y="2394495"/>
            <a:ext cx="7903482" cy="4445709"/>
          </a:xfrm>
          <a:prstGeom prst="rect">
            <a:avLst/>
          </a:prstGeom>
        </p:spPr>
      </p:pic>
    </p:spTree>
    <p:extLst>
      <p:ext uri="{BB962C8B-B14F-4D97-AF65-F5344CB8AC3E}">
        <p14:creationId xmlns:p14="http://schemas.microsoft.com/office/powerpoint/2010/main" val="209735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49</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49</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的进程创建</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4C81A8E-73C0-4E61-AB4E-F656C1B4CE0D}"/>
              </a:ext>
            </a:extLst>
          </p:cNvPr>
          <p:cNvSpPr txBox="1"/>
          <p:nvPr/>
        </p:nvSpPr>
        <p:spPr>
          <a:xfrm>
            <a:off x="620259" y="1808797"/>
            <a:ext cx="3048000" cy="368300"/>
          </a:xfrm>
          <a:prstGeom prst="rect">
            <a:avLst/>
          </a:prstGeom>
          <a:noFill/>
        </p:spPr>
        <p:txBody>
          <a:bodyPr wrap="square" rtlCol="0">
            <a:spAutoFit/>
          </a:bodyPr>
          <a:lstStyle/>
          <a:p>
            <a:r>
              <a:rPr lang="zh-CN" altLang="en-US" dirty="0">
                <a:solidFill>
                  <a:prstClr val="black"/>
                </a:solidFill>
                <a:latin typeface="微软雅黑" panose="020B0503020204020204" charset="-122"/>
                <a:ea typeface="微软雅黑" panose="020B0503020204020204" charset="-122"/>
                <a:cs typeface="微软雅黑" panose="020B0503020204020204" charset="-122"/>
              </a:rPr>
              <a:t>使用</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fork()</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函数</a:t>
            </a:r>
          </a:p>
        </p:txBody>
      </p:sp>
      <p:pic>
        <p:nvPicPr>
          <p:cNvPr id="9" name="图片 8" descr="VirtualBox_ubuntu_07_05_2025_20_39_04">
            <a:extLst>
              <a:ext uri="{FF2B5EF4-FFF2-40B4-BE49-F238E27FC236}">
                <a16:creationId xmlns:a16="http://schemas.microsoft.com/office/drawing/2014/main" id="{71E6A4A4-2EE3-45D1-A6F5-202ACB833E4D}"/>
              </a:ext>
            </a:extLst>
          </p:cNvPr>
          <p:cNvPicPr>
            <a:picLocks noChangeAspect="1"/>
          </p:cNvPicPr>
          <p:nvPr/>
        </p:nvPicPr>
        <p:blipFill>
          <a:blip r:embed="rId3"/>
          <a:stretch>
            <a:fillRect/>
          </a:stretch>
        </p:blipFill>
        <p:spPr>
          <a:xfrm>
            <a:off x="620259" y="2344817"/>
            <a:ext cx="8023769" cy="4513183"/>
          </a:xfrm>
          <a:prstGeom prst="rect">
            <a:avLst/>
          </a:prstGeom>
        </p:spPr>
      </p:pic>
    </p:spTree>
    <p:extLst>
      <p:ext uri="{BB962C8B-B14F-4D97-AF65-F5344CB8AC3E}">
        <p14:creationId xmlns:p14="http://schemas.microsoft.com/office/powerpoint/2010/main" val="2853982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5</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5</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安装</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id="{4AD8BC49-A470-4685-BB25-C424197F4453}"/>
              </a:ext>
            </a:extLst>
          </p:cNvPr>
          <p:cNvSpPr txBox="1">
            <a:spLocks/>
          </p:cNvSpPr>
          <p:nvPr/>
        </p:nvSpPr>
        <p:spPr>
          <a:xfrm>
            <a:off x="498866" y="1949117"/>
            <a:ext cx="8645133" cy="140144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2800" dirty="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使用</a:t>
            </a:r>
            <a:r>
              <a:rPr lang="en-US" altLang="zh-CN" sz="2800" dirty="0">
                <a:latin typeface="微软雅黑" panose="020B0503020204020204" pitchFamily="34" charset="-122"/>
                <a:ea typeface="微软雅黑" panose="020B0503020204020204" pitchFamily="34" charset="-122"/>
              </a:rPr>
              <a:t>virtual box</a:t>
            </a:r>
            <a:r>
              <a:rPr lang="zh-CN" altLang="en-US" sz="2800" dirty="0">
                <a:latin typeface="微软雅黑" panose="020B0503020204020204" pitchFamily="34" charset="-122"/>
                <a:ea typeface="微软雅黑" panose="020B0503020204020204" pitchFamily="34" charset="-122"/>
              </a:rPr>
              <a:t>安装</a:t>
            </a:r>
            <a:r>
              <a:rPr lang="en-US" altLang="zh-CN" sz="2800" dirty="0">
                <a:latin typeface="微软雅黑" panose="020B0503020204020204" pitchFamily="34" charset="-122"/>
                <a:ea typeface="微软雅黑" panose="020B0503020204020204" pitchFamily="34" charset="-122"/>
              </a:rPr>
              <a:t>Linux</a:t>
            </a:r>
          </a:p>
          <a:p>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下载</a:t>
            </a:r>
            <a:r>
              <a:rPr lang="en-US" altLang="zh-CN" sz="2800" dirty="0">
                <a:latin typeface="微软雅黑" panose="020B0503020204020204" pitchFamily="34" charset="-122"/>
                <a:ea typeface="微软雅黑" panose="020B0503020204020204" pitchFamily="34" charset="-122"/>
              </a:rPr>
              <a:t>Linux </a:t>
            </a:r>
            <a:r>
              <a:rPr lang="zh-CN" altLang="en-US" sz="2800" dirty="0">
                <a:latin typeface="微软雅黑" panose="020B0503020204020204" pitchFamily="34" charset="-122"/>
                <a:ea typeface="微软雅黑" panose="020B0503020204020204" pitchFamily="34" charset="-122"/>
              </a:rPr>
              <a:t>镜像文件，建议使用</a:t>
            </a:r>
            <a:r>
              <a:rPr lang="en-US" altLang="zh-CN" sz="2800" dirty="0">
                <a:latin typeface="微软雅黑" panose="020B0503020204020204" pitchFamily="34" charset="-122"/>
                <a:ea typeface="微软雅黑" panose="020B0503020204020204" pitchFamily="34" charset="-122"/>
              </a:rPr>
              <a:t>Ubuntu16.04.7</a:t>
            </a:r>
            <a:r>
              <a:rPr lang="zh-CN" altLang="en-US" sz="2800" dirty="0">
                <a:latin typeface="微软雅黑" panose="020B0503020204020204" pitchFamily="34" charset="-122"/>
                <a:ea typeface="微软雅黑" panose="020B0503020204020204" pitchFamily="34" charset="-122"/>
              </a:rPr>
              <a:t>版本</a:t>
            </a:r>
          </a:p>
        </p:txBody>
      </p:sp>
      <p:pic>
        <p:nvPicPr>
          <p:cNvPr id="11" name="图片 10">
            <a:extLst>
              <a:ext uri="{FF2B5EF4-FFF2-40B4-BE49-F238E27FC236}">
                <a16:creationId xmlns:a16="http://schemas.microsoft.com/office/drawing/2014/main" id="{C1162E72-E197-4757-81FF-33F504591F82}"/>
              </a:ext>
            </a:extLst>
          </p:cNvPr>
          <p:cNvPicPr>
            <a:picLocks noChangeAspect="1"/>
          </p:cNvPicPr>
          <p:nvPr/>
        </p:nvPicPr>
        <p:blipFill>
          <a:blip r:embed="rId3"/>
          <a:stretch>
            <a:fillRect/>
          </a:stretch>
        </p:blipFill>
        <p:spPr>
          <a:xfrm>
            <a:off x="327615" y="3824892"/>
            <a:ext cx="8712404" cy="1315803"/>
          </a:xfrm>
          <a:prstGeom prst="rect">
            <a:avLst/>
          </a:prstGeom>
        </p:spPr>
      </p:pic>
    </p:spTree>
    <p:extLst>
      <p:ext uri="{BB962C8B-B14F-4D97-AF65-F5344CB8AC3E}">
        <p14:creationId xmlns:p14="http://schemas.microsoft.com/office/powerpoint/2010/main" val="785616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50</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50</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的进程创建</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8B5427F-0ED4-4F7C-AC22-A7280ED73DE4}"/>
              </a:ext>
            </a:extLst>
          </p:cNvPr>
          <p:cNvSpPr txBox="1"/>
          <p:nvPr/>
        </p:nvSpPr>
        <p:spPr>
          <a:xfrm>
            <a:off x="461900" y="2121079"/>
            <a:ext cx="3048000" cy="368300"/>
          </a:xfrm>
          <a:prstGeom prst="rect">
            <a:avLst/>
          </a:prstGeom>
          <a:noFill/>
        </p:spPr>
        <p:txBody>
          <a:bodyPr wrap="square" rtlCol="0">
            <a:spAutoFit/>
          </a:bodyPr>
          <a:lstStyle/>
          <a:p>
            <a:r>
              <a:rPr lang="zh-CN" altLang="en-US" dirty="0">
                <a:solidFill>
                  <a:prstClr val="black"/>
                </a:solidFill>
                <a:latin typeface="微软雅黑" panose="020B0503020204020204" charset="-122"/>
                <a:ea typeface="微软雅黑" panose="020B0503020204020204" charset="-122"/>
                <a:cs typeface="微软雅黑" panose="020B0503020204020204" charset="-122"/>
              </a:rPr>
              <a:t>使用</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rPr>
              <a:t>vfork</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函数</a:t>
            </a:r>
          </a:p>
        </p:txBody>
      </p:sp>
      <p:pic>
        <p:nvPicPr>
          <p:cNvPr id="12" name="图片 11" descr="VirtualBox_ubuntu_07_05_2025_20_16_10">
            <a:extLst>
              <a:ext uri="{FF2B5EF4-FFF2-40B4-BE49-F238E27FC236}">
                <a16:creationId xmlns:a16="http://schemas.microsoft.com/office/drawing/2014/main" id="{8A6E990E-5813-4C97-87AB-6B19E7F8FFF7}"/>
              </a:ext>
            </a:extLst>
          </p:cNvPr>
          <p:cNvPicPr>
            <a:picLocks noChangeAspect="1"/>
          </p:cNvPicPr>
          <p:nvPr/>
        </p:nvPicPr>
        <p:blipFill>
          <a:blip r:embed="rId3"/>
          <a:stretch>
            <a:fillRect/>
          </a:stretch>
        </p:blipFill>
        <p:spPr>
          <a:xfrm>
            <a:off x="741362" y="2548533"/>
            <a:ext cx="7661275" cy="4309467"/>
          </a:xfrm>
          <a:prstGeom prst="rect">
            <a:avLst/>
          </a:prstGeom>
        </p:spPr>
      </p:pic>
    </p:spTree>
    <p:extLst>
      <p:ext uri="{BB962C8B-B14F-4D97-AF65-F5344CB8AC3E}">
        <p14:creationId xmlns:p14="http://schemas.microsoft.com/office/powerpoint/2010/main" val="1232772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51</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51</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的进程创建</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168DC6C-8070-4988-8C63-1BF50DDE4718}"/>
              </a:ext>
            </a:extLst>
          </p:cNvPr>
          <p:cNvSpPr txBox="1"/>
          <p:nvPr/>
        </p:nvSpPr>
        <p:spPr>
          <a:xfrm>
            <a:off x="764267" y="2171065"/>
            <a:ext cx="7329170" cy="922020"/>
          </a:xfrm>
          <a:prstGeom prst="rect">
            <a:avLst/>
          </a:prstGeom>
          <a:noFill/>
        </p:spPr>
        <p:txBody>
          <a:bodyPr wrap="square" rtlCol="0">
            <a:spAutoFit/>
          </a:bodyPr>
          <a:lstStyle/>
          <a:p>
            <a:r>
              <a:rPr lang="zh-CN" altLang="en-US" dirty="0">
                <a:solidFill>
                  <a:prstClr val="black"/>
                </a:solidFill>
                <a:latin typeface="微软雅黑" panose="020B0503020204020204" charset="-122"/>
                <a:ea typeface="微软雅黑" panose="020B0503020204020204" charset="-122"/>
                <a:cs typeface="微软雅黑" panose="020B0503020204020204" charset="-122"/>
              </a:rPr>
              <a:t>使用</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rPr>
              <a:t>vfork</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函数：</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rPr>
              <a:t>vfork</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创建的子进程与父进程共享内存空间，并且子进程在调用</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_exit()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或</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exec()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之前，父进程会被挂起。这意味着父进程的代码在子进程退出之前不会继续执行。</a:t>
            </a:r>
          </a:p>
        </p:txBody>
      </p:sp>
      <p:pic>
        <p:nvPicPr>
          <p:cNvPr id="10" name="图片 9" descr="VirtualBox_ubuntu_07_05_2025_20_21_02">
            <a:extLst>
              <a:ext uri="{FF2B5EF4-FFF2-40B4-BE49-F238E27FC236}">
                <a16:creationId xmlns:a16="http://schemas.microsoft.com/office/drawing/2014/main" id="{D428935C-AE17-4707-9294-464A5D075041}"/>
              </a:ext>
            </a:extLst>
          </p:cNvPr>
          <p:cNvPicPr>
            <a:picLocks noChangeAspect="1"/>
          </p:cNvPicPr>
          <p:nvPr/>
        </p:nvPicPr>
        <p:blipFill>
          <a:blip r:embed="rId3"/>
          <a:srcRect l="26521" t="22864" r="26083" b="25469"/>
          <a:stretch>
            <a:fillRect/>
          </a:stretch>
        </p:blipFill>
        <p:spPr>
          <a:xfrm>
            <a:off x="1309097" y="3098149"/>
            <a:ext cx="6102350" cy="3742055"/>
          </a:xfrm>
          <a:prstGeom prst="rect">
            <a:avLst/>
          </a:prstGeom>
        </p:spPr>
      </p:pic>
    </p:spTree>
    <p:extLst>
      <p:ext uri="{BB962C8B-B14F-4D97-AF65-F5344CB8AC3E}">
        <p14:creationId xmlns:p14="http://schemas.microsoft.com/office/powerpoint/2010/main" val="2485507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52</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52</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的进程等待</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6EC56F0-D106-4F47-AD22-4C148EB04459}"/>
              </a:ext>
            </a:extLst>
          </p:cNvPr>
          <p:cNvSpPr txBox="1"/>
          <p:nvPr/>
        </p:nvSpPr>
        <p:spPr>
          <a:xfrm>
            <a:off x="61141" y="2171065"/>
            <a:ext cx="9127490" cy="4661535"/>
          </a:xfrm>
          <a:prstGeom prst="rect">
            <a:avLst/>
          </a:prstGeom>
          <a:noFill/>
        </p:spPr>
        <p:txBody>
          <a:bodyPr wrap="square" rtlCol="0">
            <a:spAutoFit/>
          </a:bodyPr>
          <a:lstStyle/>
          <a:p>
            <a:pPr>
              <a:lnSpc>
                <a:spcPct val="150000"/>
              </a:lnSpc>
            </a:pPr>
            <a:r>
              <a:rPr lang="zh-CN" altLang="en-US" dirty="0">
                <a:solidFill>
                  <a:prstClr val="black"/>
                </a:solidFill>
                <a:latin typeface="微软雅黑" panose="020B0503020204020204" charset="-122"/>
                <a:ea typeface="微软雅黑" panose="020B0503020204020204" charset="-122"/>
                <a:cs typeface="微软雅黑" panose="020B0503020204020204" charset="-122"/>
              </a:rPr>
              <a:t>进程等待：进程等待就是通过</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wait/</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rPr>
              <a:t>waitpid</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的方式，让父进程对子进程进行等待子进程退出并且将子进程进行资源回收的过程。</a:t>
            </a:r>
          </a:p>
          <a:p>
            <a:pPr>
              <a:lnSpc>
                <a:spcPct val="150000"/>
              </a:lnSpc>
            </a:pPr>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wait()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的作用</a:t>
            </a:r>
          </a:p>
          <a:p>
            <a:pPr>
              <a:lnSpc>
                <a:spcPct val="150000"/>
              </a:lnSpc>
            </a:pPr>
            <a:r>
              <a:rPr lang="zh-CN" altLang="en-US" dirty="0">
                <a:solidFill>
                  <a:prstClr val="black"/>
                </a:solidFill>
                <a:latin typeface="微软雅黑" panose="020B0503020204020204" charset="-122"/>
                <a:ea typeface="微软雅黑" panose="020B0503020204020204" charset="-122"/>
                <a:cs typeface="微软雅黑" panose="020B0503020204020204" charset="-122"/>
              </a:rPr>
              <a:t>参数：</a:t>
            </a:r>
          </a:p>
          <a:p>
            <a:pPr>
              <a:lnSpc>
                <a:spcPct val="150000"/>
              </a:lnSpc>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status</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：指向一个整数的指针，用于存储子进程的退出状态。如果不需要获取子进程的退出状态，可以传递</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NULL</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dirty="0">
                <a:solidFill>
                  <a:prstClr val="black"/>
                </a:solidFill>
                <a:latin typeface="微软雅黑" panose="020B0503020204020204" charset="-122"/>
                <a:ea typeface="微软雅黑" panose="020B0503020204020204" charset="-122"/>
                <a:cs typeface="微软雅黑" panose="020B0503020204020204" charset="-122"/>
              </a:rPr>
              <a:t>返回值：</a:t>
            </a:r>
          </a:p>
          <a:p>
            <a:pPr>
              <a:lnSpc>
                <a:spcPct val="150000"/>
              </a:lnSpc>
            </a:pPr>
            <a:r>
              <a:rPr lang="zh-CN" altLang="en-US" dirty="0">
                <a:solidFill>
                  <a:prstClr val="black"/>
                </a:solidFill>
                <a:latin typeface="微软雅黑" panose="020B0503020204020204" charset="-122"/>
                <a:ea typeface="微软雅黑" panose="020B0503020204020204" charset="-122"/>
                <a:cs typeface="微软雅黑" panose="020B0503020204020204" charset="-122"/>
              </a:rPr>
              <a:t>如果成功，返回子进程的进程</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ID</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PID</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）。如果失败（例如没有子进程），返回</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-1</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a:t>
            </a:r>
            <a:endParaRPr lang="en-US" altLang="zh-CN"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            </a:t>
            </a:r>
          </a:p>
        </p:txBody>
      </p:sp>
    </p:spTree>
    <p:extLst>
      <p:ext uri="{BB962C8B-B14F-4D97-AF65-F5344CB8AC3E}">
        <p14:creationId xmlns:p14="http://schemas.microsoft.com/office/powerpoint/2010/main" val="2897088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53</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53</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的进程等待</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44F0E8F-9DE7-4A9C-8BBE-5E2FB20EA212}"/>
              </a:ext>
            </a:extLst>
          </p:cNvPr>
          <p:cNvSpPr txBox="1"/>
          <p:nvPr/>
        </p:nvSpPr>
        <p:spPr>
          <a:xfrm>
            <a:off x="105682" y="1982198"/>
            <a:ext cx="8575040" cy="3415030"/>
          </a:xfrm>
          <a:prstGeom prst="rect">
            <a:avLst/>
          </a:prstGeom>
          <a:noFill/>
        </p:spPr>
        <p:txBody>
          <a:bodyPr wrap="square" rtlCol="0">
            <a:spAutoFit/>
          </a:bodyPr>
          <a:lstStyle/>
          <a:p>
            <a:pPr>
              <a:lnSpc>
                <a:spcPct val="150000"/>
              </a:lnSpc>
            </a:pPr>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阻塞父进程：父进程调用</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wait()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后会暂停执行，直到至少有一个子进程终止。</a:t>
            </a:r>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获取子进程的退出状态：通过</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status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参数可以获取子进程的退出状态。</a:t>
            </a:r>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清理子进程资源：子进程终止后，操作系统会保留其状态信息，直到父进程调用</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wait() </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或</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r>
              <a:rPr lang="en-US" altLang="zh-CN" dirty="0" err="1">
                <a:solidFill>
                  <a:prstClr val="black"/>
                </a:solidFill>
                <a:latin typeface="微软雅黑" panose="020B0503020204020204" charset="-122"/>
                <a:ea typeface="微软雅黑" panose="020B0503020204020204" charset="-122"/>
                <a:cs typeface="微软雅黑" panose="020B0503020204020204" charset="-122"/>
                <a:sym typeface="+mn-ea"/>
              </a:rPr>
              <a:t>waitpid</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如果父进程不调用这些函数，子进程的资源不会被释放，可能会导致僵尸进程（</a:t>
            </a: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mn-ea"/>
              </a:rPr>
              <a:t>zombie process</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 </a:t>
            </a:r>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prstClr val="black"/>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38424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54</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54</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的进程等待</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pic>
        <p:nvPicPr>
          <p:cNvPr id="10" name="图片 9" descr="VirtualBox_ubuntu_07_05_2025_20_24_17">
            <a:extLst>
              <a:ext uri="{FF2B5EF4-FFF2-40B4-BE49-F238E27FC236}">
                <a16:creationId xmlns:a16="http://schemas.microsoft.com/office/drawing/2014/main" id="{FEDE2AE9-51ED-4593-AA4E-94619B4BF1AA}"/>
              </a:ext>
            </a:extLst>
          </p:cNvPr>
          <p:cNvPicPr>
            <a:picLocks noChangeAspect="1"/>
          </p:cNvPicPr>
          <p:nvPr/>
        </p:nvPicPr>
        <p:blipFill>
          <a:blip r:embed="rId3"/>
          <a:stretch>
            <a:fillRect/>
          </a:stretch>
        </p:blipFill>
        <p:spPr>
          <a:xfrm>
            <a:off x="593154" y="2248721"/>
            <a:ext cx="7957692" cy="4476201"/>
          </a:xfrm>
          <a:prstGeom prst="rect">
            <a:avLst/>
          </a:prstGeom>
        </p:spPr>
      </p:pic>
    </p:spTree>
    <p:extLst>
      <p:ext uri="{BB962C8B-B14F-4D97-AF65-F5344CB8AC3E}">
        <p14:creationId xmlns:p14="http://schemas.microsoft.com/office/powerpoint/2010/main" val="1971459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55</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55</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的进程等待</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pic>
        <p:nvPicPr>
          <p:cNvPr id="9" name="图片 8" descr="VirtualBox_ubuntu_07_05_2025_20_25_05">
            <a:extLst>
              <a:ext uri="{FF2B5EF4-FFF2-40B4-BE49-F238E27FC236}">
                <a16:creationId xmlns:a16="http://schemas.microsoft.com/office/drawing/2014/main" id="{FE50F3B8-E2AF-4758-B5F1-3D0C75059D82}"/>
              </a:ext>
            </a:extLst>
          </p:cNvPr>
          <p:cNvPicPr>
            <a:picLocks noChangeAspect="1"/>
          </p:cNvPicPr>
          <p:nvPr/>
        </p:nvPicPr>
        <p:blipFill>
          <a:blip r:embed="rId3"/>
          <a:srcRect l="19688" t="26222" r="34965" b="24111"/>
          <a:stretch>
            <a:fillRect/>
          </a:stretch>
        </p:blipFill>
        <p:spPr>
          <a:xfrm>
            <a:off x="831215" y="2205990"/>
            <a:ext cx="7136372" cy="4396196"/>
          </a:xfrm>
          <a:prstGeom prst="rect">
            <a:avLst/>
          </a:prstGeom>
        </p:spPr>
      </p:pic>
    </p:spTree>
    <p:extLst>
      <p:ext uri="{BB962C8B-B14F-4D97-AF65-F5344CB8AC3E}">
        <p14:creationId xmlns:p14="http://schemas.microsoft.com/office/powerpoint/2010/main" val="3527707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56</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56</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实验题目</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853859B-6C8A-4DBB-A93E-EC6A0ADA3F08}"/>
              </a:ext>
            </a:extLst>
          </p:cNvPr>
          <p:cNvSpPr txBox="1"/>
          <p:nvPr/>
        </p:nvSpPr>
        <p:spPr>
          <a:xfrm>
            <a:off x="559076" y="2307135"/>
            <a:ext cx="8123555" cy="4031873"/>
          </a:xfrm>
          <a:prstGeom prst="rect">
            <a:avLst/>
          </a:prstGeom>
          <a:noFill/>
        </p:spPr>
        <p:txBody>
          <a:bodyPr wrap="square" rtlCol="0" anchor="t">
            <a:spAutoFit/>
          </a:bodyPr>
          <a:lstStyle/>
          <a:p>
            <a:r>
              <a:rPr lang="zh-CN" altLang="en-US" sz="3200" dirty="0">
                <a:solidFill>
                  <a:prstClr val="black"/>
                </a:solidFill>
                <a:latin typeface="微软雅黑" panose="020B0503020204020204" charset="-122"/>
                <a:ea typeface="微软雅黑" panose="020B0503020204020204" charset="-122"/>
                <a:cs typeface="微软雅黑" panose="020B0503020204020204" charset="-122"/>
              </a:rPr>
              <a:t>题目：并行计算前</a:t>
            </a:r>
            <a:r>
              <a:rPr lang="en-US" altLang="zh-CN" sz="3200" dirty="0">
                <a:solidFill>
                  <a:prstClr val="black"/>
                </a:solidFill>
                <a:latin typeface="微软雅黑" panose="020B0503020204020204" charset="-122"/>
                <a:ea typeface="微软雅黑" panose="020B0503020204020204" charset="-122"/>
                <a:cs typeface="微软雅黑" panose="020B0503020204020204" charset="-122"/>
              </a:rPr>
              <a:t>20</a:t>
            </a:r>
            <a:r>
              <a:rPr lang="zh-CN" altLang="en-US" sz="3200" dirty="0">
                <a:solidFill>
                  <a:prstClr val="black"/>
                </a:solidFill>
                <a:latin typeface="微软雅黑" panose="020B0503020204020204" charset="-122"/>
                <a:ea typeface="微软雅黑" panose="020B0503020204020204" charset="-122"/>
                <a:cs typeface="微软雅黑" panose="020B0503020204020204" charset="-122"/>
              </a:rPr>
              <a:t>个质数的和</a:t>
            </a:r>
          </a:p>
          <a:p>
            <a:r>
              <a:rPr lang="zh-CN" altLang="en-US" sz="3200" dirty="0">
                <a:solidFill>
                  <a:prstClr val="black"/>
                </a:solidFill>
                <a:latin typeface="微软雅黑" panose="020B0503020204020204" charset="-122"/>
                <a:ea typeface="微软雅黑" panose="020B0503020204020204" charset="-122"/>
                <a:cs typeface="微软雅黑" panose="020B0503020204020204" charset="-122"/>
              </a:rPr>
              <a:t>题目描述：编写一个</a:t>
            </a:r>
            <a:r>
              <a:rPr lang="en-US" altLang="zh-CN" sz="3200" dirty="0">
                <a:solidFill>
                  <a:prstClr val="black"/>
                </a:solidFill>
                <a:latin typeface="微软雅黑" panose="020B0503020204020204" charset="-122"/>
                <a:ea typeface="微软雅黑" panose="020B0503020204020204" charset="-122"/>
                <a:cs typeface="微软雅黑" panose="020B0503020204020204" charset="-122"/>
              </a:rPr>
              <a:t> C </a:t>
            </a:r>
            <a:r>
              <a:rPr lang="zh-CN" altLang="en-US" sz="3200" dirty="0">
                <a:solidFill>
                  <a:prstClr val="black"/>
                </a:solidFill>
                <a:latin typeface="微软雅黑" panose="020B0503020204020204" charset="-122"/>
                <a:ea typeface="微软雅黑" panose="020B0503020204020204" charset="-122"/>
                <a:cs typeface="微软雅黑" panose="020B0503020204020204" charset="-122"/>
              </a:rPr>
              <a:t>程序，将从</a:t>
            </a:r>
            <a:r>
              <a:rPr lang="en-US" altLang="zh-CN" sz="3200" dirty="0">
                <a:solidFill>
                  <a:prstClr val="black"/>
                </a:solidFill>
                <a:latin typeface="微软雅黑" panose="020B0503020204020204" charset="-122"/>
                <a:ea typeface="微软雅黑" panose="020B0503020204020204" charset="-122"/>
                <a:cs typeface="微软雅黑" panose="020B0503020204020204" charset="-122"/>
              </a:rPr>
              <a:t>2</a:t>
            </a:r>
            <a:r>
              <a:rPr lang="zh-CN" altLang="en-US" sz="3200" dirty="0">
                <a:solidFill>
                  <a:prstClr val="black"/>
                </a:solidFill>
                <a:latin typeface="微软雅黑" panose="020B0503020204020204" charset="-122"/>
                <a:ea typeface="微软雅黑" panose="020B0503020204020204" charset="-122"/>
                <a:cs typeface="微软雅黑" panose="020B0503020204020204" charset="-122"/>
              </a:rPr>
              <a:t>开始的前</a:t>
            </a:r>
            <a:r>
              <a:rPr lang="en-US" altLang="zh-CN" sz="3200" dirty="0">
                <a:solidFill>
                  <a:prstClr val="black"/>
                </a:solidFill>
                <a:latin typeface="微软雅黑" panose="020B0503020204020204" charset="-122"/>
                <a:ea typeface="微软雅黑" panose="020B0503020204020204" charset="-122"/>
                <a:cs typeface="微软雅黑" panose="020B0503020204020204" charset="-122"/>
              </a:rPr>
              <a:t>20</a:t>
            </a:r>
            <a:r>
              <a:rPr lang="zh-CN" altLang="en-US" sz="3200" dirty="0">
                <a:solidFill>
                  <a:prstClr val="black"/>
                </a:solidFill>
                <a:latin typeface="微软雅黑" panose="020B0503020204020204" charset="-122"/>
                <a:ea typeface="微软雅黑" panose="020B0503020204020204" charset="-122"/>
                <a:cs typeface="微软雅黑" panose="020B0503020204020204" charset="-122"/>
              </a:rPr>
              <a:t>个质数存储到数组中，然后使用</a:t>
            </a:r>
            <a:r>
              <a:rPr lang="en-US" altLang="zh-CN" sz="3200" dirty="0">
                <a:solidFill>
                  <a:prstClr val="black"/>
                </a:solidFill>
                <a:latin typeface="微软雅黑" panose="020B0503020204020204" charset="-122"/>
                <a:ea typeface="微软雅黑" panose="020B0503020204020204" charset="-122"/>
                <a:cs typeface="微软雅黑" panose="020B0503020204020204" charset="-122"/>
              </a:rPr>
              <a:t> </a:t>
            </a:r>
            <a:r>
              <a:rPr lang="en-US" altLang="zh-CN" sz="3200" dirty="0" err="1">
                <a:solidFill>
                  <a:prstClr val="black"/>
                </a:solidFill>
                <a:latin typeface="微软雅黑" panose="020B0503020204020204" charset="-122"/>
                <a:ea typeface="微软雅黑" panose="020B0503020204020204" charset="-122"/>
                <a:cs typeface="微软雅黑" panose="020B0503020204020204" charset="-122"/>
              </a:rPr>
              <a:t>vfork</a:t>
            </a:r>
            <a:r>
              <a:rPr lang="en-US" altLang="zh-CN" sz="3200"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sz="3200" dirty="0">
                <a:solidFill>
                  <a:prstClr val="black"/>
                </a:solidFill>
                <a:latin typeface="微软雅黑" panose="020B0503020204020204" charset="-122"/>
                <a:ea typeface="微软雅黑" panose="020B0503020204020204" charset="-122"/>
                <a:cs typeface="微软雅黑" panose="020B0503020204020204" charset="-122"/>
              </a:rPr>
              <a:t>或</a:t>
            </a:r>
            <a:r>
              <a:rPr lang="en-US" altLang="zh-CN" sz="3200" dirty="0">
                <a:solidFill>
                  <a:prstClr val="black"/>
                </a:solidFill>
                <a:latin typeface="微软雅黑" panose="020B0503020204020204" charset="-122"/>
                <a:ea typeface="微软雅黑" panose="020B0503020204020204" charset="-122"/>
                <a:cs typeface="微软雅黑" panose="020B0503020204020204" charset="-122"/>
              </a:rPr>
              <a:t>fork() </a:t>
            </a:r>
            <a:r>
              <a:rPr lang="zh-CN" altLang="en-US" sz="3200" dirty="0">
                <a:solidFill>
                  <a:prstClr val="black"/>
                </a:solidFill>
                <a:latin typeface="微软雅黑" panose="020B0503020204020204" charset="-122"/>
                <a:ea typeface="微软雅黑" panose="020B0503020204020204" charset="-122"/>
                <a:cs typeface="微软雅黑" panose="020B0503020204020204" charset="-122"/>
              </a:rPr>
              <a:t>创建</a:t>
            </a:r>
            <a:r>
              <a:rPr lang="en-US" altLang="zh-CN" sz="3200" dirty="0">
                <a:solidFill>
                  <a:prstClr val="black"/>
                </a:solidFill>
                <a:latin typeface="微软雅黑" panose="020B0503020204020204" charset="-122"/>
                <a:ea typeface="微软雅黑" panose="020B0503020204020204" charset="-122"/>
                <a:cs typeface="微软雅黑" panose="020B0503020204020204" charset="-122"/>
              </a:rPr>
              <a:t>5</a:t>
            </a:r>
            <a:r>
              <a:rPr lang="zh-CN" altLang="en-US" sz="3200" dirty="0">
                <a:solidFill>
                  <a:prstClr val="black"/>
                </a:solidFill>
                <a:latin typeface="微软雅黑" panose="020B0503020204020204" charset="-122"/>
                <a:ea typeface="微软雅黑" panose="020B0503020204020204" charset="-122"/>
                <a:cs typeface="微软雅黑" panose="020B0503020204020204" charset="-122"/>
              </a:rPr>
              <a:t>个子进程，每个子进程计算一部分质数的和。父进程等待所有子进程完成后，将所有子进程的计算结果相加得到最终</a:t>
            </a:r>
            <a:r>
              <a:rPr lang="zh-CN" altLang="en-US" sz="3200">
                <a:solidFill>
                  <a:prstClr val="black"/>
                </a:solidFill>
                <a:latin typeface="微软雅黑" panose="020B0503020204020204" charset="-122"/>
                <a:ea typeface="微软雅黑" panose="020B0503020204020204" charset="-122"/>
                <a:cs typeface="微软雅黑" panose="020B0503020204020204" charset="-122"/>
              </a:rPr>
              <a:t>结果。（</a:t>
            </a:r>
            <a:r>
              <a:rPr lang="zh-CN" altLang="en-US" sz="3200">
                <a:solidFill>
                  <a:srgbClr val="FF0000"/>
                </a:solidFill>
                <a:latin typeface="微软雅黑" panose="020B0503020204020204" charset="-122"/>
                <a:ea typeface="微软雅黑" panose="020B0503020204020204" charset="-122"/>
                <a:cs typeface="微软雅黑" panose="020B0503020204020204" charset="-122"/>
              </a:rPr>
              <a:t>注意</a:t>
            </a:r>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必须使用子进程进行并行计算</a:t>
            </a:r>
            <a:r>
              <a:rPr lang="zh-CN" altLang="en-US" sz="3200" dirty="0">
                <a:solidFill>
                  <a:prstClr val="black"/>
                </a:solidFill>
                <a:latin typeface="微软雅黑" panose="020B0503020204020204" charset="-122"/>
                <a:ea typeface="微软雅黑" panose="020B0503020204020204" charset="-122"/>
                <a:cs typeface="微软雅黑" panose="020B0503020204020204" charset="-122"/>
              </a:rPr>
              <a:t>，并要求输出最终</a:t>
            </a:r>
            <a:r>
              <a:rPr lang="zh-CN" altLang="en-US" sz="3200">
                <a:solidFill>
                  <a:prstClr val="black"/>
                </a:solidFill>
                <a:latin typeface="微软雅黑" panose="020B0503020204020204" charset="-122"/>
                <a:ea typeface="微软雅黑" panose="020B0503020204020204" charset="-122"/>
                <a:cs typeface="微软雅黑" panose="020B0503020204020204" charset="-122"/>
              </a:rPr>
              <a:t>的结果）</a:t>
            </a:r>
            <a:endParaRPr lang="zh-CN" altLang="en-US" sz="3200" dirty="0">
              <a:solidFill>
                <a:prstClr val="black"/>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88243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57</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57</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要求上交的报告内容</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E9C2435-A60E-4241-A6F3-256486AEBEC9}"/>
              </a:ext>
            </a:extLst>
          </p:cNvPr>
          <p:cNvSpPr txBox="1"/>
          <p:nvPr/>
        </p:nvSpPr>
        <p:spPr>
          <a:xfrm>
            <a:off x="407218" y="2075345"/>
            <a:ext cx="8470900" cy="4764859"/>
          </a:xfrm>
          <a:prstGeom prst="rect">
            <a:avLst/>
          </a:prstGeom>
          <a:noFill/>
        </p:spPr>
        <p:txBody>
          <a:bodyPr wrap="square" rtlCol="0" anchor="t">
            <a:noAutofit/>
          </a:bodyPr>
          <a:lstStyle/>
          <a:p>
            <a:pPr>
              <a:lnSpc>
                <a:spcPct val="150000"/>
              </a:lnSpc>
            </a:pP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四个部分：</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1. ubuntu</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虚拟机安装成功的界面，要求用户名包含自己的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学号或者是自己的姓名拼音，证明是自己安装</a:t>
            </a:r>
            <a:endParaRPr lang="zh-CN" altLang="en-US" sz="2400"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2. ubuntu</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虚拟机上安装</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vim</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后，打开</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vim</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界面的截图</a:t>
            </a:r>
          </a:p>
          <a:p>
            <a:pPr>
              <a:lnSpc>
                <a:spcPct val="150000"/>
              </a:lnSpc>
            </a:pP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3. </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在</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ubuntu</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虚拟机上编译</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3</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个教学程序其中某</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1</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个程序，并且运行输出结果，并且使用文字解释程序的运行结果。</a:t>
            </a:r>
          </a:p>
          <a:p>
            <a:pPr>
              <a:lnSpc>
                <a:spcPct val="150000"/>
              </a:lnSpc>
            </a:pP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4. </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完成实验题目，填充代码，将代码截图以及和最终运行结果截图，</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并且使用文字解释程序的运行结果。</a:t>
            </a:r>
            <a:endParaRPr lang="zh-CN" altLang="en-US" sz="2400" dirty="0">
              <a:solidFill>
                <a:prstClr val="black"/>
              </a:solidFill>
              <a:latin typeface="微软雅黑" panose="020B0503020204020204" charset="-122"/>
              <a:ea typeface="微软雅黑" panose="020B0503020204020204" charset="-122"/>
              <a:cs typeface="微软雅黑" panose="020B0503020204020204" charset="-122"/>
            </a:endParaRPr>
          </a:p>
          <a:p>
            <a:endParaRPr lang="zh-CN" altLang="en-US" sz="3200" dirty="0">
              <a:solidFill>
                <a:prstClr val="black"/>
              </a:solidFill>
              <a:latin typeface="微软雅黑" panose="020B0503020204020204" charset="-122"/>
              <a:ea typeface="微软雅黑" panose="020B0503020204020204" charset="-122"/>
              <a:cs typeface="微软雅黑" panose="020B0503020204020204" charset="-122"/>
            </a:endParaRPr>
          </a:p>
          <a:p>
            <a:endParaRPr lang="zh-CN" altLang="en-US" sz="3200" dirty="0">
              <a:solidFill>
                <a:prstClr val="black"/>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885209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58</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58</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9053921"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要求上交的报告内容</a:t>
            </a: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EF810EE-46E8-4BF2-B7BC-36D7DBE662A5}"/>
              </a:ext>
            </a:extLst>
          </p:cNvPr>
          <p:cNvSpPr txBox="1"/>
          <p:nvPr/>
        </p:nvSpPr>
        <p:spPr>
          <a:xfrm>
            <a:off x="544875" y="2275114"/>
            <a:ext cx="8470900" cy="4438287"/>
          </a:xfrm>
          <a:prstGeom prst="rect">
            <a:avLst/>
          </a:prstGeom>
          <a:noFill/>
        </p:spPr>
        <p:txBody>
          <a:bodyPr wrap="square" rtlCol="0" anchor="t">
            <a:noAutofit/>
          </a:bodyPr>
          <a:lstStyle/>
          <a:p>
            <a:pPr>
              <a:lnSpc>
                <a:spcPct val="150000"/>
              </a:lnSpc>
            </a:pP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要求每个部分都要有文字和图片截图。</a:t>
            </a:r>
          </a:p>
          <a:p>
            <a:pPr>
              <a:lnSpc>
                <a:spcPct val="150000"/>
              </a:lnSpc>
            </a:pP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报告命名方式：学号</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姓名</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实验报告</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N(N</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为实验的顺序，第一次是</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1)</a:t>
            </a:r>
            <a:endParaRPr lang="zh-CN" altLang="en-US" sz="2400" dirty="0">
              <a:solidFill>
                <a:prstClr val="black"/>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发送到指定邮箱：</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kcheng121@163.com</a:t>
            </a:r>
          </a:p>
        </p:txBody>
      </p:sp>
    </p:spTree>
    <p:extLst>
      <p:ext uri="{BB962C8B-B14F-4D97-AF65-F5344CB8AC3E}">
        <p14:creationId xmlns:p14="http://schemas.microsoft.com/office/powerpoint/2010/main" val="983179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21925"/>
            <a:ext cx="9144000" cy="1850739"/>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5" name="文本框 44"/>
          <p:cNvSpPr txBox="1"/>
          <p:nvPr/>
        </p:nvSpPr>
        <p:spPr>
          <a:xfrm>
            <a:off x="2961548" y="3135673"/>
            <a:ext cx="3335207" cy="646331"/>
          </a:xfrm>
          <a:prstGeom prst="rect">
            <a:avLst/>
          </a:prstGeom>
          <a:noFill/>
        </p:spPr>
        <p:txBody>
          <a:bodyPr wrap="none" rtlCol="0">
            <a:spAutoFit/>
          </a:bodyPr>
          <a:lstStyle/>
          <a:p>
            <a:pPr algn="ctr"/>
            <a:r>
              <a:rPr lang="en-US" altLang="zh-CN" sz="3600" b="1" spc="225" dirty="0">
                <a:solidFill>
                  <a:schemeClr val="bg1"/>
                </a:solidFill>
                <a:latin typeface="微软雅黑" panose="020B0503020204020204" pitchFamily="34" charset="-122"/>
                <a:ea typeface="微软雅黑" panose="020B0503020204020204" pitchFamily="34" charset="-122"/>
              </a:rPr>
              <a:t>THANK YOU</a:t>
            </a:r>
            <a:endParaRPr lang="zh-CN" altLang="en-US" sz="3600" b="1" spc="225" dirty="0">
              <a:solidFill>
                <a:schemeClr val="bg1"/>
              </a:solidFill>
              <a:latin typeface="微软雅黑" panose="020B0503020204020204" pitchFamily="34" charset="-122"/>
              <a:ea typeface="微软雅黑" panose="020B0503020204020204" pitchFamily="34" charset="-122"/>
            </a:endParaRPr>
          </a:p>
        </p:txBody>
      </p:sp>
      <p:grpSp>
        <p:nvGrpSpPr>
          <p:cNvPr id="214" name="组合 213"/>
          <p:cNvGrpSpPr/>
          <p:nvPr/>
        </p:nvGrpSpPr>
        <p:grpSpPr>
          <a:xfrm>
            <a:off x="75786" y="103533"/>
            <a:ext cx="526642" cy="526642"/>
            <a:chOff x="114300" y="101600"/>
            <a:chExt cx="702189" cy="702189"/>
          </a:xfrm>
        </p:grpSpPr>
        <p:sp>
          <p:nvSpPr>
            <p:cNvPr id="106" name="任意多边形: 形状 105"/>
            <p:cNvSpPr/>
            <p:nvPr/>
          </p:nvSpPr>
          <p:spPr>
            <a:xfrm>
              <a:off x="125278" y="112578"/>
              <a:ext cx="67884" cy="67884"/>
            </a:xfrm>
            <a:custGeom>
              <a:avLst/>
              <a:gdLst>
                <a:gd name="connsiteX0" fmla="*/ 25622 w 51244"/>
                <a:gd name="connsiteY0" fmla="*/ 51245 h 51244"/>
                <a:gd name="connsiteX1" fmla="*/ 51245 w 51244"/>
                <a:gd name="connsiteY1" fmla="*/ 25622 h 51244"/>
                <a:gd name="connsiteX2" fmla="*/ 25622 w 51244"/>
                <a:gd name="connsiteY2" fmla="*/ 0 h 51244"/>
                <a:gd name="connsiteX3" fmla="*/ 0 w 51244"/>
                <a:gd name="connsiteY3" fmla="*/ 25622 h 51244"/>
                <a:gd name="connsiteX4" fmla="*/ 25622 w 51244"/>
                <a:gd name="connsiteY4" fmla="*/ 51245 h 51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44" h="51244">
                  <a:moveTo>
                    <a:pt x="25622" y="51245"/>
                  </a:moveTo>
                  <a:cubicBezTo>
                    <a:pt x="39719" y="51245"/>
                    <a:pt x="51245" y="39815"/>
                    <a:pt x="51245" y="25622"/>
                  </a:cubicBezTo>
                  <a:cubicBezTo>
                    <a:pt x="51245" y="11525"/>
                    <a:pt x="39815" y="0"/>
                    <a:pt x="25622" y="0"/>
                  </a:cubicBezTo>
                  <a:cubicBezTo>
                    <a:pt x="11525" y="0"/>
                    <a:pt x="0" y="11430"/>
                    <a:pt x="0" y="25622"/>
                  </a:cubicBezTo>
                  <a:cubicBezTo>
                    <a:pt x="0" y="39815"/>
                    <a:pt x="11525" y="51245"/>
                    <a:pt x="25622" y="5124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07" name="任意多边形: 形状 106"/>
            <p:cNvSpPr/>
            <p:nvPr/>
          </p:nvSpPr>
          <p:spPr>
            <a:xfrm>
              <a:off x="270637" y="105007"/>
              <a:ext cx="83025" cy="83025"/>
            </a:xfrm>
            <a:custGeom>
              <a:avLst/>
              <a:gdLst>
                <a:gd name="connsiteX0" fmla="*/ 31338 w 62674"/>
                <a:gd name="connsiteY0" fmla="*/ 62674 h 62674"/>
                <a:gd name="connsiteX1" fmla="*/ 62675 w 62674"/>
                <a:gd name="connsiteY1" fmla="*/ 31337 h 62674"/>
                <a:gd name="connsiteX2" fmla="*/ 31338 w 62674"/>
                <a:gd name="connsiteY2" fmla="*/ 0 h 62674"/>
                <a:gd name="connsiteX3" fmla="*/ 0 w 62674"/>
                <a:gd name="connsiteY3" fmla="*/ 31337 h 62674"/>
                <a:gd name="connsiteX4" fmla="*/ 31338 w 62674"/>
                <a:gd name="connsiteY4" fmla="*/ 62674 h 62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 h="62674">
                  <a:moveTo>
                    <a:pt x="31338" y="62674"/>
                  </a:moveTo>
                  <a:cubicBezTo>
                    <a:pt x="48673" y="62674"/>
                    <a:pt x="62675" y="48673"/>
                    <a:pt x="62675" y="31337"/>
                  </a:cubicBezTo>
                  <a:cubicBezTo>
                    <a:pt x="62675" y="14002"/>
                    <a:pt x="48673" y="0"/>
                    <a:pt x="31338" y="0"/>
                  </a:cubicBezTo>
                  <a:cubicBezTo>
                    <a:pt x="14002" y="0"/>
                    <a:pt x="0" y="14002"/>
                    <a:pt x="0" y="31337"/>
                  </a:cubicBezTo>
                  <a:cubicBezTo>
                    <a:pt x="-95" y="48673"/>
                    <a:pt x="14002" y="62674"/>
                    <a:pt x="31338" y="6267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08" name="任意多边形: 形状 107"/>
            <p:cNvSpPr/>
            <p:nvPr/>
          </p:nvSpPr>
          <p:spPr>
            <a:xfrm>
              <a:off x="420033" y="101600"/>
              <a:ext cx="89838" cy="89838"/>
            </a:xfrm>
            <a:custGeom>
              <a:avLst/>
              <a:gdLst>
                <a:gd name="connsiteX0" fmla="*/ 33909 w 67817"/>
                <a:gd name="connsiteY0" fmla="*/ 67818 h 67817"/>
                <a:gd name="connsiteX1" fmla="*/ 67818 w 67817"/>
                <a:gd name="connsiteY1" fmla="*/ 33909 h 67817"/>
                <a:gd name="connsiteX2" fmla="*/ 33909 w 67817"/>
                <a:gd name="connsiteY2" fmla="*/ 0 h 67817"/>
                <a:gd name="connsiteX3" fmla="*/ 0 w 67817"/>
                <a:gd name="connsiteY3" fmla="*/ 33909 h 67817"/>
                <a:gd name="connsiteX4" fmla="*/ 33909 w 67817"/>
                <a:gd name="connsiteY4" fmla="*/ 67818 h 6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7" h="67817">
                  <a:moveTo>
                    <a:pt x="33909" y="67818"/>
                  </a:moveTo>
                  <a:cubicBezTo>
                    <a:pt x="52673" y="67818"/>
                    <a:pt x="67818" y="52673"/>
                    <a:pt x="67818" y="33909"/>
                  </a:cubicBezTo>
                  <a:cubicBezTo>
                    <a:pt x="67818" y="15145"/>
                    <a:pt x="52673" y="0"/>
                    <a:pt x="33909" y="0"/>
                  </a:cubicBezTo>
                  <a:cubicBezTo>
                    <a:pt x="15145" y="0"/>
                    <a:pt x="0" y="15145"/>
                    <a:pt x="0" y="33909"/>
                  </a:cubicBezTo>
                  <a:cubicBezTo>
                    <a:pt x="0" y="52673"/>
                    <a:pt x="15240" y="67818"/>
                    <a:pt x="33909" y="6781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09" name="任意多边形: 形状 108"/>
            <p:cNvSpPr/>
            <p:nvPr/>
          </p:nvSpPr>
          <p:spPr>
            <a:xfrm>
              <a:off x="575486" y="104125"/>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10" name="任意多边形: 形状 109"/>
            <p:cNvSpPr/>
            <p:nvPr/>
          </p:nvSpPr>
          <p:spPr>
            <a:xfrm>
              <a:off x="735987" y="111947"/>
              <a:ext cx="69398" cy="69398"/>
            </a:xfrm>
            <a:custGeom>
              <a:avLst/>
              <a:gdLst>
                <a:gd name="connsiteX0" fmla="*/ 26194 w 52387"/>
                <a:gd name="connsiteY0" fmla="*/ 52388 h 52387"/>
                <a:gd name="connsiteX1" fmla="*/ 52388 w 52387"/>
                <a:gd name="connsiteY1" fmla="*/ 26194 h 52387"/>
                <a:gd name="connsiteX2" fmla="*/ 26194 w 52387"/>
                <a:gd name="connsiteY2" fmla="*/ 0 h 52387"/>
                <a:gd name="connsiteX3" fmla="*/ 0 w 52387"/>
                <a:gd name="connsiteY3" fmla="*/ 26194 h 52387"/>
                <a:gd name="connsiteX4" fmla="*/ 26194 w 52387"/>
                <a:gd name="connsiteY4" fmla="*/ 52388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26194" y="52388"/>
                  </a:moveTo>
                  <a:cubicBezTo>
                    <a:pt x="40672" y="52388"/>
                    <a:pt x="52388" y="40672"/>
                    <a:pt x="52388" y="26194"/>
                  </a:cubicBezTo>
                  <a:cubicBezTo>
                    <a:pt x="52388" y="11716"/>
                    <a:pt x="40672" y="0"/>
                    <a:pt x="26194" y="0"/>
                  </a:cubicBezTo>
                  <a:cubicBezTo>
                    <a:pt x="11716" y="0"/>
                    <a:pt x="0" y="11716"/>
                    <a:pt x="0" y="26194"/>
                  </a:cubicBezTo>
                  <a:cubicBezTo>
                    <a:pt x="0" y="40672"/>
                    <a:pt x="11716" y="52388"/>
                    <a:pt x="26194" y="5238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17" name="任意多边形: 形状 116"/>
            <p:cNvSpPr/>
            <p:nvPr/>
          </p:nvSpPr>
          <p:spPr>
            <a:xfrm>
              <a:off x="117707" y="257937"/>
              <a:ext cx="83025" cy="83025"/>
            </a:xfrm>
            <a:custGeom>
              <a:avLst/>
              <a:gdLst>
                <a:gd name="connsiteX0" fmla="*/ 62674 w 62674"/>
                <a:gd name="connsiteY0" fmla="*/ 31337 h 62674"/>
                <a:gd name="connsiteX1" fmla="*/ 31337 w 62674"/>
                <a:gd name="connsiteY1" fmla="*/ 62675 h 62674"/>
                <a:gd name="connsiteX2" fmla="*/ 0 w 62674"/>
                <a:gd name="connsiteY2" fmla="*/ 31337 h 62674"/>
                <a:gd name="connsiteX3" fmla="*/ 31337 w 62674"/>
                <a:gd name="connsiteY3" fmla="*/ 0 h 62674"/>
                <a:gd name="connsiteX4" fmla="*/ 62674 w 62674"/>
                <a:gd name="connsiteY4" fmla="*/ 31337 h 62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 h="62674">
                  <a:moveTo>
                    <a:pt x="62674" y="31337"/>
                  </a:moveTo>
                  <a:cubicBezTo>
                    <a:pt x="62674" y="48644"/>
                    <a:pt x="48644" y="62675"/>
                    <a:pt x="31337" y="62675"/>
                  </a:cubicBezTo>
                  <a:cubicBezTo>
                    <a:pt x="14030" y="62675"/>
                    <a:pt x="0" y="48644"/>
                    <a:pt x="0" y="31337"/>
                  </a:cubicBezTo>
                  <a:cubicBezTo>
                    <a:pt x="0" y="14030"/>
                    <a:pt x="14030" y="0"/>
                    <a:pt x="31337" y="0"/>
                  </a:cubicBezTo>
                  <a:cubicBezTo>
                    <a:pt x="48644" y="0"/>
                    <a:pt x="62674" y="14030"/>
                    <a:pt x="62674" y="31337"/>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18" name="任意多边形: 形状 117"/>
            <p:cNvSpPr/>
            <p:nvPr/>
          </p:nvSpPr>
          <p:spPr>
            <a:xfrm>
              <a:off x="260416" y="247716"/>
              <a:ext cx="103466" cy="103466"/>
            </a:xfrm>
            <a:custGeom>
              <a:avLst/>
              <a:gdLst>
                <a:gd name="connsiteX0" fmla="*/ 39052 w 78104"/>
                <a:gd name="connsiteY0" fmla="*/ 78105 h 78104"/>
                <a:gd name="connsiteX1" fmla="*/ 78105 w 78104"/>
                <a:gd name="connsiteY1" fmla="*/ 39052 h 78104"/>
                <a:gd name="connsiteX2" fmla="*/ 39052 w 78104"/>
                <a:gd name="connsiteY2" fmla="*/ 0 h 78104"/>
                <a:gd name="connsiteX3" fmla="*/ 0 w 78104"/>
                <a:gd name="connsiteY3" fmla="*/ 39052 h 78104"/>
                <a:gd name="connsiteX4" fmla="*/ 39052 w 78104"/>
                <a:gd name="connsiteY4" fmla="*/ 78105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39052" y="78105"/>
                  </a:moveTo>
                  <a:cubicBezTo>
                    <a:pt x="60579" y="78105"/>
                    <a:pt x="78105" y="60674"/>
                    <a:pt x="78105" y="39052"/>
                  </a:cubicBezTo>
                  <a:cubicBezTo>
                    <a:pt x="78105" y="17431"/>
                    <a:pt x="60674" y="0"/>
                    <a:pt x="39052" y="0"/>
                  </a:cubicBezTo>
                  <a:cubicBezTo>
                    <a:pt x="17526" y="0"/>
                    <a:pt x="0" y="17526"/>
                    <a:pt x="0" y="39052"/>
                  </a:cubicBezTo>
                  <a:cubicBezTo>
                    <a:pt x="0" y="60579"/>
                    <a:pt x="17431" y="78105"/>
                    <a:pt x="39052" y="7810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19" name="任意多边形: 形状 118"/>
            <p:cNvSpPr/>
            <p:nvPr/>
          </p:nvSpPr>
          <p:spPr>
            <a:xfrm>
              <a:off x="407668" y="242164"/>
              <a:ext cx="114571" cy="114570"/>
            </a:xfrm>
            <a:custGeom>
              <a:avLst/>
              <a:gdLst>
                <a:gd name="connsiteX0" fmla="*/ 86487 w 86487"/>
                <a:gd name="connsiteY0" fmla="*/ 43244 h 86486"/>
                <a:gd name="connsiteX1" fmla="*/ 43244 w 86487"/>
                <a:gd name="connsiteY1" fmla="*/ 86487 h 86486"/>
                <a:gd name="connsiteX2" fmla="*/ 0 w 86487"/>
                <a:gd name="connsiteY2" fmla="*/ 43244 h 86486"/>
                <a:gd name="connsiteX3" fmla="*/ 43244 w 86487"/>
                <a:gd name="connsiteY3" fmla="*/ 0 h 86486"/>
                <a:gd name="connsiteX4" fmla="*/ 86487 w 86487"/>
                <a:gd name="connsiteY4" fmla="*/ 43244 h 86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7" h="86486">
                  <a:moveTo>
                    <a:pt x="86487" y="43244"/>
                  </a:moveTo>
                  <a:cubicBezTo>
                    <a:pt x="86487" y="67126"/>
                    <a:pt x="67126" y="86487"/>
                    <a:pt x="43244" y="86487"/>
                  </a:cubicBezTo>
                  <a:cubicBezTo>
                    <a:pt x="19361" y="86487"/>
                    <a:pt x="0" y="67126"/>
                    <a:pt x="0" y="43244"/>
                  </a:cubicBezTo>
                  <a:cubicBezTo>
                    <a:pt x="0" y="19361"/>
                    <a:pt x="19361" y="0"/>
                    <a:pt x="43244" y="0"/>
                  </a:cubicBezTo>
                  <a:cubicBezTo>
                    <a:pt x="67126" y="0"/>
                    <a:pt x="86487" y="19361"/>
                    <a:pt x="86487" y="4324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20" name="任意多边形: 形状 119"/>
            <p:cNvSpPr/>
            <p:nvPr/>
          </p:nvSpPr>
          <p:spPr>
            <a:xfrm>
              <a:off x="565266" y="246833"/>
              <a:ext cx="105233" cy="105233"/>
            </a:xfrm>
            <a:custGeom>
              <a:avLst/>
              <a:gdLst>
                <a:gd name="connsiteX0" fmla="*/ 79439 w 79438"/>
                <a:gd name="connsiteY0" fmla="*/ 39719 h 79438"/>
                <a:gd name="connsiteX1" fmla="*/ 39719 w 79438"/>
                <a:gd name="connsiteY1" fmla="*/ 79438 h 79438"/>
                <a:gd name="connsiteX2" fmla="*/ 0 w 79438"/>
                <a:gd name="connsiteY2" fmla="*/ 39719 h 79438"/>
                <a:gd name="connsiteX3" fmla="*/ 39719 w 79438"/>
                <a:gd name="connsiteY3" fmla="*/ 0 h 79438"/>
                <a:gd name="connsiteX4" fmla="*/ 79439 w 79438"/>
                <a:gd name="connsiteY4" fmla="*/ 39719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79439" y="39719"/>
                  </a:moveTo>
                  <a:cubicBezTo>
                    <a:pt x="79439" y="61656"/>
                    <a:pt x="61656" y="79438"/>
                    <a:pt x="39719" y="79438"/>
                  </a:cubicBezTo>
                  <a:cubicBezTo>
                    <a:pt x="17783" y="79438"/>
                    <a:pt x="0" y="61656"/>
                    <a:pt x="0" y="39719"/>
                  </a:cubicBezTo>
                  <a:cubicBezTo>
                    <a:pt x="0" y="17783"/>
                    <a:pt x="17783" y="0"/>
                    <a:pt x="39719" y="0"/>
                  </a:cubicBezTo>
                  <a:cubicBezTo>
                    <a:pt x="61656" y="0"/>
                    <a:pt x="79439" y="17783"/>
                    <a:pt x="79439" y="39719"/>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21" name="任意多边形: 形状 120"/>
            <p:cNvSpPr/>
            <p:nvPr/>
          </p:nvSpPr>
          <p:spPr>
            <a:xfrm>
              <a:off x="728290" y="257054"/>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28" name="任意多边形: 形状 127"/>
            <p:cNvSpPr/>
            <p:nvPr/>
          </p:nvSpPr>
          <p:spPr>
            <a:xfrm>
              <a:off x="114300" y="407333"/>
              <a:ext cx="89838" cy="89838"/>
            </a:xfrm>
            <a:custGeom>
              <a:avLst/>
              <a:gdLst>
                <a:gd name="connsiteX0" fmla="*/ 33909 w 67817"/>
                <a:gd name="connsiteY0" fmla="*/ 67818 h 67817"/>
                <a:gd name="connsiteX1" fmla="*/ 67818 w 67817"/>
                <a:gd name="connsiteY1" fmla="*/ 33909 h 67817"/>
                <a:gd name="connsiteX2" fmla="*/ 33909 w 67817"/>
                <a:gd name="connsiteY2" fmla="*/ 0 h 67817"/>
                <a:gd name="connsiteX3" fmla="*/ 0 w 67817"/>
                <a:gd name="connsiteY3" fmla="*/ 33909 h 67817"/>
                <a:gd name="connsiteX4" fmla="*/ 33909 w 67817"/>
                <a:gd name="connsiteY4" fmla="*/ 67818 h 6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7" h="67817">
                  <a:moveTo>
                    <a:pt x="33909" y="67818"/>
                  </a:moveTo>
                  <a:cubicBezTo>
                    <a:pt x="52673" y="67818"/>
                    <a:pt x="67818" y="52673"/>
                    <a:pt x="67818" y="33909"/>
                  </a:cubicBezTo>
                  <a:cubicBezTo>
                    <a:pt x="67818" y="15145"/>
                    <a:pt x="52673" y="0"/>
                    <a:pt x="33909" y="0"/>
                  </a:cubicBezTo>
                  <a:cubicBezTo>
                    <a:pt x="15145" y="0"/>
                    <a:pt x="0" y="15145"/>
                    <a:pt x="0" y="33909"/>
                  </a:cubicBezTo>
                  <a:cubicBezTo>
                    <a:pt x="0" y="52673"/>
                    <a:pt x="15240" y="67818"/>
                    <a:pt x="33909" y="6781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29" name="任意多边形: 形状 128"/>
            <p:cNvSpPr/>
            <p:nvPr/>
          </p:nvSpPr>
          <p:spPr>
            <a:xfrm>
              <a:off x="254864" y="394968"/>
              <a:ext cx="114570" cy="114571"/>
            </a:xfrm>
            <a:custGeom>
              <a:avLst/>
              <a:gdLst>
                <a:gd name="connsiteX0" fmla="*/ 86487 w 86486"/>
                <a:gd name="connsiteY0" fmla="*/ 43244 h 86487"/>
                <a:gd name="connsiteX1" fmla="*/ 43244 w 86486"/>
                <a:gd name="connsiteY1" fmla="*/ 86487 h 86487"/>
                <a:gd name="connsiteX2" fmla="*/ 0 w 86486"/>
                <a:gd name="connsiteY2" fmla="*/ 43244 h 86487"/>
                <a:gd name="connsiteX3" fmla="*/ 43244 w 86486"/>
                <a:gd name="connsiteY3" fmla="*/ 0 h 86487"/>
                <a:gd name="connsiteX4" fmla="*/ 86487 w 86486"/>
                <a:gd name="connsiteY4" fmla="*/ 43244 h 8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6" h="86487">
                  <a:moveTo>
                    <a:pt x="86487" y="43244"/>
                  </a:moveTo>
                  <a:cubicBezTo>
                    <a:pt x="86487" y="67126"/>
                    <a:pt x="67126" y="86487"/>
                    <a:pt x="43244" y="86487"/>
                  </a:cubicBezTo>
                  <a:cubicBezTo>
                    <a:pt x="19361" y="86487"/>
                    <a:pt x="0" y="67126"/>
                    <a:pt x="0" y="43244"/>
                  </a:cubicBezTo>
                  <a:cubicBezTo>
                    <a:pt x="0" y="19361"/>
                    <a:pt x="19361" y="0"/>
                    <a:pt x="43244" y="0"/>
                  </a:cubicBezTo>
                  <a:cubicBezTo>
                    <a:pt x="67126" y="0"/>
                    <a:pt x="86487" y="19361"/>
                    <a:pt x="86487" y="4324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30" name="任意多边形: 形状 129"/>
            <p:cNvSpPr/>
            <p:nvPr/>
          </p:nvSpPr>
          <p:spPr>
            <a:xfrm>
              <a:off x="398835" y="386135"/>
              <a:ext cx="132235" cy="132235"/>
            </a:xfrm>
            <a:custGeom>
              <a:avLst/>
              <a:gdLst>
                <a:gd name="connsiteX0" fmla="*/ 99822 w 99821"/>
                <a:gd name="connsiteY0" fmla="*/ 49911 h 99821"/>
                <a:gd name="connsiteX1" fmla="*/ 49911 w 99821"/>
                <a:gd name="connsiteY1" fmla="*/ 99822 h 99821"/>
                <a:gd name="connsiteX2" fmla="*/ 0 w 99821"/>
                <a:gd name="connsiteY2" fmla="*/ 49911 h 99821"/>
                <a:gd name="connsiteX3" fmla="*/ 49911 w 99821"/>
                <a:gd name="connsiteY3" fmla="*/ 0 h 99821"/>
                <a:gd name="connsiteX4" fmla="*/ 99822 w 99821"/>
                <a:gd name="connsiteY4" fmla="*/ 49911 h 99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1" h="99821">
                  <a:moveTo>
                    <a:pt x="99822" y="49911"/>
                  </a:moveTo>
                  <a:cubicBezTo>
                    <a:pt x="99822" y="77476"/>
                    <a:pt x="77476" y="99822"/>
                    <a:pt x="49911" y="99822"/>
                  </a:cubicBezTo>
                  <a:cubicBezTo>
                    <a:pt x="22346" y="99822"/>
                    <a:pt x="0" y="77476"/>
                    <a:pt x="0" y="49911"/>
                  </a:cubicBezTo>
                  <a:cubicBezTo>
                    <a:pt x="0" y="22346"/>
                    <a:pt x="22346" y="0"/>
                    <a:pt x="49911" y="0"/>
                  </a:cubicBezTo>
                  <a:cubicBezTo>
                    <a:pt x="77476" y="0"/>
                    <a:pt x="99822" y="22346"/>
                    <a:pt x="99822" y="4991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31" name="任意多边形: 形状 130"/>
            <p:cNvSpPr/>
            <p:nvPr/>
          </p:nvSpPr>
          <p:spPr>
            <a:xfrm>
              <a:off x="559840" y="394210"/>
              <a:ext cx="116084" cy="116084"/>
            </a:xfrm>
            <a:custGeom>
              <a:avLst/>
              <a:gdLst>
                <a:gd name="connsiteX0" fmla="*/ 87630 w 87629"/>
                <a:gd name="connsiteY0" fmla="*/ 43815 h 87629"/>
                <a:gd name="connsiteX1" fmla="*/ 43815 w 87629"/>
                <a:gd name="connsiteY1" fmla="*/ 87630 h 87629"/>
                <a:gd name="connsiteX2" fmla="*/ 0 w 87629"/>
                <a:gd name="connsiteY2" fmla="*/ 43815 h 87629"/>
                <a:gd name="connsiteX3" fmla="*/ 43815 w 87629"/>
                <a:gd name="connsiteY3" fmla="*/ 0 h 87629"/>
                <a:gd name="connsiteX4" fmla="*/ 87630 w 87629"/>
                <a:gd name="connsiteY4" fmla="*/ 43815 h 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9" h="87629">
                  <a:moveTo>
                    <a:pt x="87630" y="43815"/>
                  </a:moveTo>
                  <a:cubicBezTo>
                    <a:pt x="87630" y="68013"/>
                    <a:pt x="68013" y="87630"/>
                    <a:pt x="43815" y="87630"/>
                  </a:cubicBezTo>
                  <a:cubicBezTo>
                    <a:pt x="19617" y="87630"/>
                    <a:pt x="0" y="68013"/>
                    <a:pt x="0" y="43815"/>
                  </a:cubicBezTo>
                  <a:cubicBezTo>
                    <a:pt x="0" y="19617"/>
                    <a:pt x="19617" y="0"/>
                    <a:pt x="43815" y="0"/>
                  </a:cubicBezTo>
                  <a:cubicBezTo>
                    <a:pt x="68013" y="0"/>
                    <a:pt x="87630" y="19617"/>
                    <a:pt x="87630" y="43815"/>
                  </a:cubicBezTo>
                  <a:close/>
                </a:path>
              </a:pathLst>
            </a:custGeom>
            <a:solidFill>
              <a:schemeClr val="accent1">
                <a:alpha val="15000"/>
              </a:schemeClr>
            </a:solidFill>
            <a:ln w="9525" cap="flat">
              <a:noFill/>
              <a:prstDash val="solid"/>
              <a:miter/>
            </a:ln>
          </p:spPr>
          <p:txBody>
            <a:bodyPr rtlCol="0" anchor="ctr"/>
            <a:lstStyle/>
            <a:p>
              <a:endParaRPr lang="zh-CN" altLang="en-US" sz="1350" dirty="0"/>
            </a:p>
          </p:txBody>
        </p:sp>
        <p:sp>
          <p:nvSpPr>
            <p:cNvPr id="132" name="任意多边形: 形状 131"/>
            <p:cNvSpPr/>
            <p:nvPr/>
          </p:nvSpPr>
          <p:spPr>
            <a:xfrm>
              <a:off x="724883" y="406450"/>
              <a:ext cx="91606" cy="91606"/>
            </a:xfrm>
            <a:custGeom>
              <a:avLst/>
              <a:gdLst>
                <a:gd name="connsiteX0" fmla="*/ 34576 w 69151"/>
                <a:gd name="connsiteY0" fmla="*/ 69151 h 69151"/>
                <a:gd name="connsiteX1" fmla="*/ 69152 w 69151"/>
                <a:gd name="connsiteY1" fmla="*/ 34576 h 69151"/>
                <a:gd name="connsiteX2" fmla="*/ 34576 w 69151"/>
                <a:gd name="connsiteY2" fmla="*/ 0 h 69151"/>
                <a:gd name="connsiteX3" fmla="*/ 0 w 69151"/>
                <a:gd name="connsiteY3" fmla="*/ 34576 h 69151"/>
                <a:gd name="connsiteX4" fmla="*/ 34576 w 69151"/>
                <a:gd name="connsiteY4" fmla="*/ 69151 h 6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51" h="69151">
                  <a:moveTo>
                    <a:pt x="34576" y="69151"/>
                  </a:moveTo>
                  <a:cubicBezTo>
                    <a:pt x="53626" y="69151"/>
                    <a:pt x="69152" y="53721"/>
                    <a:pt x="69152" y="34576"/>
                  </a:cubicBezTo>
                  <a:cubicBezTo>
                    <a:pt x="69152" y="15526"/>
                    <a:pt x="53721" y="0"/>
                    <a:pt x="34576" y="0"/>
                  </a:cubicBezTo>
                  <a:cubicBezTo>
                    <a:pt x="15526" y="0"/>
                    <a:pt x="0" y="15430"/>
                    <a:pt x="0" y="34576"/>
                  </a:cubicBezTo>
                  <a:cubicBezTo>
                    <a:pt x="0" y="53721"/>
                    <a:pt x="15526" y="69151"/>
                    <a:pt x="34576" y="6915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39" name="任意多边形: 形状 138"/>
            <p:cNvSpPr/>
            <p:nvPr/>
          </p:nvSpPr>
          <p:spPr>
            <a:xfrm>
              <a:off x="116825" y="562786"/>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40" name="任意多边形: 形状 139"/>
            <p:cNvSpPr/>
            <p:nvPr/>
          </p:nvSpPr>
          <p:spPr>
            <a:xfrm>
              <a:off x="259533" y="552440"/>
              <a:ext cx="105233" cy="105233"/>
            </a:xfrm>
            <a:custGeom>
              <a:avLst/>
              <a:gdLst>
                <a:gd name="connsiteX0" fmla="*/ 39719 w 79438"/>
                <a:gd name="connsiteY0" fmla="*/ 79438 h 79438"/>
                <a:gd name="connsiteX1" fmla="*/ 79438 w 79438"/>
                <a:gd name="connsiteY1" fmla="*/ 39719 h 79438"/>
                <a:gd name="connsiteX2" fmla="*/ 39719 w 79438"/>
                <a:gd name="connsiteY2" fmla="*/ 0 h 79438"/>
                <a:gd name="connsiteX3" fmla="*/ 0 w 79438"/>
                <a:gd name="connsiteY3" fmla="*/ 39719 h 79438"/>
                <a:gd name="connsiteX4" fmla="*/ 39719 w 79438"/>
                <a:gd name="connsiteY4" fmla="*/ 79438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39719" y="79438"/>
                  </a:moveTo>
                  <a:cubicBezTo>
                    <a:pt x="61627" y="79438"/>
                    <a:pt x="79438" y="61627"/>
                    <a:pt x="79438" y="39719"/>
                  </a:cubicBezTo>
                  <a:cubicBezTo>
                    <a:pt x="79438" y="17812"/>
                    <a:pt x="61627" y="0"/>
                    <a:pt x="39719" y="0"/>
                  </a:cubicBezTo>
                  <a:cubicBezTo>
                    <a:pt x="17812" y="0"/>
                    <a:pt x="0" y="17812"/>
                    <a:pt x="0" y="39719"/>
                  </a:cubicBezTo>
                  <a:cubicBezTo>
                    <a:pt x="0" y="61722"/>
                    <a:pt x="17812" y="79438"/>
                    <a:pt x="39719" y="7943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41" name="任意多边形: 形状 140"/>
            <p:cNvSpPr/>
            <p:nvPr/>
          </p:nvSpPr>
          <p:spPr>
            <a:xfrm>
              <a:off x="406910" y="547140"/>
              <a:ext cx="116084" cy="116084"/>
            </a:xfrm>
            <a:custGeom>
              <a:avLst/>
              <a:gdLst>
                <a:gd name="connsiteX0" fmla="*/ 87630 w 87629"/>
                <a:gd name="connsiteY0" fmla="*/ 43815 h 87629"/>
                <a:gd name="connsiteX1" fmla="*/ 43815 w 87629"/>
                <a:gd name="connsiteY1" fmla="*/ 87630 h 87629"/>
                <a:gd name="connsiteX2" fmla="*/ 0 w 87629"/>
                <a:gd name="connsiteY2" fmla="*/ 43815 h 87629"/>
                <a:gd name="connsiteX3" fmla="*/ 43815 w 87629"/>
                <a:gd name="connsiteY3" fmla="*/ 0 h 87629"/>
                <a:gd name="connsiteX4" fmla="*/ 87630 w 87629"/>
                <a:gd name="connsiteY4" fmla="*/ 43815 h 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9" h="87629">
                  <a:moveTo>
                    <a:pt x="87630" y="43815"/>
                  </a:moveTo>
                  <a:cubicBezTo>
                    <a:pt x="87630" y="68013"/>
                    <a:pt x="68013" y="87630"/>
                    <a:pt x="43815" y="87630"/>
                  </a:cubicBezTo>
                  <a:cubicBezTo>
                    <a:pt x="19617" y="87630"/>
                    <a:pt x="0" y="68013"/>
                    <a:pt x="0" y="43815"/>
                  </a:cubicBezTo>
                  <a:cubicBezTo>
                    <a:pt x="0" y="19617"/>
                    <a:pt x="19617" y="0"/>
                    <a:pt x="43815" y="0"/>
                  </a:cubicBezTo>
                  <a:cubicBezTo>
                    <a:pt x="68013" y="0"/>
                    <a:pt x="87630" y="19617"/>
                    <a:pt x="87630" y="4381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42" name="任意多边形: 形状 141"/>
            <p:cNvSpPr/>
            <p:nvPr/>
          </p:nvSpPr>
          <p:spPr>
            <a:xfrm>
              <a:off x="564508" y="551810"/>
              <a:ext cx="106747" cy="106747"/>
            </a:xfrm>
            <a:custGeom>
              <a:avLst/>
              <a:gdLst>
                <a:gd name="connsiteX0" fmla="*/ 40291 w 80581"/>
                <a:gd name="connsiteY0" fmla="*/ 80581 h 80581"/>
                <a:gd name="connsiteX1" fmla="*/ 80582 w 80581"/>
                <a:gd name="connsiteY1" fmla="*/ 40291 h 80581"/>
                <a:gd name="connsiteX2" fmla="*/ 40291 w 80581"/>
                <a:gd name="connsiteY2" fmla="*/ 0 h 80581"/>
                <a:gd name="connsiteX3" fmla="*/ 0 w 80581"/>
                <a:gd name="connsiteY3" fmla="*/ 40291 h 80581"/>
                <a:gd name="connsiteX4" fmla="*/ 40291 w 80581"/>
                <a:gd name="connsiteY4" fmla="*/ 80581 h 8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 h="80581">
                  <a:moveTo>
                    <a:pt x="40291" y="80581"/>
                  </a:moveTo>
                  <a:cubicBezTo>
                    <a:pt x="62580" y="80581"/>
                    <a:pt x="80582" y="62484"/>
                    <a:pt x="80582" y="40291"/>
                  </a:cubicBezTo>
                  <a:cubicBezTo>
                    <a:pt x="80582" y="18002"/>
                    <a:pt x="62484" y="0"/>
                    <a:pt x="40291" y="0"/>
                  </a:cubicBezTo>
                  <a:cubicBezTo>
                    <a:pt x="18098" y="0"/>
                    <a:pt x="0" y="18098"/>
                    <a:pt x="0" y="40291"/>
                  </a:cubicBezTo>
                  <a:cubicBezTo>
                    <a:pt x="-95" y="62484"/>
                    <a:pt x="18003" y="80581"/>
                    <a:pt x="40291" y="8058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43" name="任意多边形: 形状 142"/>
            <p:cNvSpPr/>
            <p:nvPr/>
          </p:nvSpPr>
          <p:spPr>
            <a:xfrm>
              <a:off x="727406" y="561904"/>
              <a:ext cx="86558" cy="86558"/>
            </a:xfrm>
            <a:custGeom>
              <a:avLst/>
              <a:gdLst>
                <a:gd name="connsiteX0" fmla="*/ 65341 w 65341"/>
                <a:gd name="connsiteY0" fmla="*/ 32671 h 65341"/>
                <a:gd name="connsiteX1" fmla="*/ 32671 w 65341"/>
                <a:gd name="connsiteY1" fmla="*/ 65342 h 65341"/>
                <a:gd name="connsiteX2" fmla="*/ 0 w 65341"/>
                <a:gd name="connsiteY2" fmla="*/ 32671 h 65341"/>
                <a:gd name="connsiteX3" fmla="*/ 32671 w 65341"/>
                <a:gd name="connsiteY3" fmla="*/ 0 h 65341"/>
                <a:gd name="connsiteX4" fmla="*/ 65341 w 65341"/>
                <a:gd name="connsiteY4" fmla="*/ 32671 h 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 h="65341">
                  <a:moveTo>
                    <a:pt x="65341" y="32671"/>
                  </a:moveTo>
                  <a:cubicBezTo>
                    <a:pt x="65341" y="50714"/>
                    <a:pt x="50714" y="65342"/>
                    <a:pt x="32671" y="65342"/>
                  </a:cubicBezTo>
                  <a:cubicBezTo>
                    <a:pt x="14627" y="65342"/>
                    <a:pt x="0" y="50714"/>
                    <a:pt x="0" y="32671"/>
                  </a:cubicBezTo>
                  <a:cubicBezTo>
                    <a:pt x="0" y="14627"/>
                    <a:pt x="14627" y="0"/>
                    <a:pt x="32671" y="0"/>
                  </a:cubicBezTo>
                  <a:cubicBezTo>
                    <a:pt x="50714" y="0"/>
                    <a:pt x="65341" y="14627"/>
                    <a:pt x="65341" y="3267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50" name="任意多边形: 形状 149"/>
            <p:cNvSpPr/>
            <p:nvPr/>
          </p:nvSpPr>
          <p:spPr>
            <a:xfrm>
              <a:off x="124521" y="723287"/>
              <a:ext cx="69398" cy="69398"/>
            </a:xfrm>
            <a:custGeom>
              <a:avLst/>
              <a:gdLst>
                <a:gd name="connsiteX0" fmla="*/ 52388 w 52387"/>
                <a:gd name="connsiteY0" fmla="*/ 26194 h 52387"/>
                <a:gd name="connsiteX1" fmla="*/ 26194 w 52387"/>
                <a:gd name="connsiteY1" fmla="*/ 52387 h 52387"/>
                <a:gd name="connsiteX2" fmla="*/ 0 w 52387"/>
                <a:gd name="connsiteY2" fmla="*/ 26194 h 52387"/>
                <a:gd name="connsiteX3" fmla="*/ 26194 w 52387"/>
                <a:gd name="connsiteY3" fmla="*/ 0 h 52387"/>
                <a:gd name="connsiteX4" fmla="*/ 52388 w 52387"/>
                <a:gd name="connsiteY4" fmla="*/ 26194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52388" y="26194"/>
                  </a:moveTo>
                  <a:cubicBezTo>
                    <a:pt x="52388" y="40660"/>
                    <a:pt x="40660" y="52387"/>
                    <a:pt x="26194" y="52387"/>
                  </a:cubicBezTo>
                  <a:cubicBezTo>
                    <a:pt x="11727" y="52387"/>
                    <a:pt x="0" y="40660"/>
                    <a:pt x="0" y="26194"/>
                  </a:cubicBezTo>
                  <a:cubicBezTo>
                    <a:pt x="0" y="11727"/>
                    <a:pt x="11727" y="0"/>
                    <a:pt x="26194" y="0"/>
                  </a:cubicBezTo>
                  <a:cubicBezTo>
                    <a:pt x="40660" y="0"/>
                    <a:pt x="52388" y="11727"/>
                    <a:pt x="52388" y="2619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51" name="任意多边形: 形状 150"/>
            <p:cNvSpPr/>
            <p:nvPr/>
          </p:nvSpPr>
          <p:spPr>
            <a:xfrm>
              <a:off x="269753" y="715590"/>
              <a:ext cx="84793" cy="84791"/>
            </a:xfrm>
            <a:custGeom>
              <a:avLst/>
              <a:gdLst>
                <a:gd name="connsiteX0" fmla="*/ 32004 w 64008"/>
                <a:gd name="connsiteY0" fmla="*/ 64008 h 64007"/>
                <a:gd name="connsiteX1" fmla="*/ 64008 w 64008"/>
                <a:gd name="connsiteY1" fmla="*/ 32004 h 64007"/>
                <a:gd name="connsiteX2" fmla="*/ 32004 w 64008"/>
                <a:gd name="connsiteY2" fmla="*/ 0 h 64007"/>
                <a:gd name="connsiteX3" fmla="*/ 0 w 64008"/>
                <a:gd name="connsiteY3" fmla="*/ 32004 h 64007"/>
                <a:gd name="connsiteX4" fmla="*/ 32004 w 64008"/>
                <a:gd name="connsiteY4" fmla="*/ 64008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 h="64007">
                  <a:moveTo>
                    <a:pt x="32004" y="64008"/>
                  </a:moveTo>
                  <a:cubicBezTo>
                    <a:pt x="49721" y="64008"/>
                    <a:pt x="64008" y="49720"/>
                    <a:pt x="64008" y="32004"/>
                  </a:cubicBezTo>
                  <a:cubicBezTo>
                    <a:pt x="64008" y="14288"/>
                    <a:pt x="49721" y="0"/>
                    <a:pt x="32004" y="0"/>
                  </a:cubicBezTo>
                  <a:cubicBezTo>
                    <a:pt x="14288" y="0"/>
                    <a:pt x="0" y="14288"/>
                    <a:pt x="0" y="32004"/>
                  </a:cubicBezTo>
                  <a:cubicBezTo>
                    <a:pt x="0" y="49720"/>
                    <a:pt x="14288" y="64008"/>
                    <a:pt x="32004" y="6400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52" name="任意多边形: 形状 151"/>
            <p:cNvSpPr/>
            <p:nvPr/>
          </p:nvSpPr>
          <p:spPr>
            <a:xfrm>
              <a:off x="419150" y="712183"/>
              <a:ext cx="91606" cy="91606"/>
            </a:xfrm>
            <a:custGeom>
              <a:avLst/>
              <a:gdLst>
                <a:gd name="connsiteX0" fmla="*/ 34576 w 69151"/>
                <a:gd name="connsiteY0" fmla="*/ 69152 h 69151"/>
                <a:gd name="connsiteX1" fmla="*/ 69151 w 69151"/>
                <a:gd name="connsiteY1" fmla="*/ 34576 h 69151"/>
                <a:gd name="connsiteX2" fmla="*/ 34576 w 69151"/>
                <a:gd name="connsiteY2" fmla="*/ 0 h 69151"/>
                <a:gd name="connsiteX3" fmla="*/ 0 w 69151"/>
                <a:gd name="connsiteY3" fmla="*/ 34576 h 69151"/>
                <a:gd name="connsiteX4" fmla="*/ 34576 w 69151"/>
                <a:gd name="connsiteY4" fmla="*/ 69152 h 6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51" h="69151">
                  <a:moveTo>
                    <a:pt x="34576" y="69152"/>
                  </a:moveTo>
                  <a:cubicBezTo>
                    <a:pt x="53626" y="69152"/>
                    <a:pt x="69151" y="53721"/>
                    <a:pt x="69151" y="34576"/>
                  </a:cubicBezTo>
                  <a:cubicBezTo>
                    <a:pt x="69151" y="15431"/>
                    <a:pt x="53721" y="0"/>
                    <a:pt x="34576" y="0"/>
                  </a:cubicBezTo>
                  <a:cubicBezTo>
                    <a:pt x="15430" y="0"/>
                    <a:pt x="0" y="15431"/>
                    <a:pt x="0" y="34576"/>
                  </a:cubicBezTo>
                  <a:cubicBezTo>
                    <a:pt x="0" y="53721"/>
                    <a:pt x="15526" y="69152"/>
                    <a:pt x="34576" y="69152"/>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53" name="任意多边形: 形状 152"/>
            <p:cNvSpPr/>
            <p:nvPr/>
          </p:nvSpPr>
          <p:spPr>
            <a:xfrm>
              <a:off x="574604" y="714706"/>
              <a:ext cx="86558" cy="86558"/>
            </a:xfrm>
            <a:custGeom>
              <a:avLst/>
              <a:gdLst>
                <a:gd name="connsiteX0" fmla="*/ 65342 w 65341"/>
                <a:gd name="connsiteY0" fmla="*/ 32671 h 65341"/>
                <a:gd name="connsiteX1" fmla="*/ 32671 w 65341"/>
                <a:gd name="connsiteY1" fmla="*/ 65341 h 65341"/>
                <a:gd name="connsiteX2" fmla="*/ 0 w 65341"/>
                <a:gd name="connsiteY2" fmla="*/ 32671 h 65341"/>
                <a:gd name="connsiteX3" fmla="*/ 32671 w 65341"/>
                <a:gd name="connsiteY3" fmla="*/ 0 h 65341"/>
                <a:gd name="connsiteX4" fmla="*/ 65342 w 65341"/>
                <a:gd name="connsiteY4" fmla="*/ 32671 h 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 h="65341">
                  <a:moveTo>
                    <a:pt x="65342" y="32671"/>
                  </a:moveTo>
                  <a:cubicBezTo>
                    <a:pt x="65342" y="50714"/>
                    <a:pt x="50714" y="65341"/>
                    <a:pt x="32671" y="65341"/>
                  </a:cubicBezTo>
                  <a:cubicBezTo>
                    <a:pt x="14627" y="65341"/>
                    <a:pt x="0" y="50714"/>
                    <a:pt x="0" y="32671"/>
                  </a:cubicBezTo>
                  <a:cubicBezTo>
                    <a:pt x="0" y="14627"/>
                    <a:pt x="14627" y="0"/>
                    <a:pt x="32671" y="0"/>
                  </a:cubicBezTo>
                  <a:cubicBezTo>
                    <a:pt x="50714" y="0"/>
                    <a:pt x="65342" y="14627"/>
                    <a:pt x="65342" y="3267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54" name="任意多边形: 形状 153"/>
            <p:cNvSpPr/>
            <p:nvPr/>
          </p:nvSpPr>
          <p:spPr>
            <a:xfrm>
              <a:off x="735104" y="722404"/>
              <a:ext cx="71164" cy="71164"/>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grpSp>
      <p:grpSp>
        <p:nvGrpSpPr>
          <p:cNvPr id="215" name="组合 214"/>
          <p:cNvGrpSpPr/>
          <p:nvPr/>
        </p:nvGrpSpPr>
        <p:grpSpPr>
          <a:xfrm>
            <a:off x="8514521" y="6264414"/>
            <a:ext cx="526642" cy="526642"/>
            <a:chOff x="11315700" y="6032500"/>
            <a:chExt cx="702189" cy="702189"/>
          </a:xfrm>
        </p:grpSpPr>
        <p:sp>
          <p:nvSpPr>
            <p:cNvPr id="188" name="任意多边形: 形状 187"/>
            <p:cNvSpPr/>
            <p:nvPr/>
          </p:nvSpPr>
          <p:spPr>
            <a:xfrm>
              <a:off x="11326678" y="6043478"/>
              <a:ext cx="67884" cy="67884"/>
            </a:xfrm>
            <a:custGeom>
              <a:avLst/>
              <a:gdLst>
                <a:gd name="connsiteX0" fmla="*/ 25622 w 51244"/>
                <a:gd name="connsiteY0" fmla="*/ 51245 h 51244"/>
                <a:gd name="connsiteX1" fmla="*/ 51245 w 51244"/>
                <a:gd name="connsiteY1" fmla="*/ 25622 h 51244"/>
                <a:gd name="connsiteX2" fmla="*/ 25622 w 51244"/>
                <a:gd name="connsiteY2" fmla="*/ 0 h 51244"/>
                <a:gd name="connsiteX3" fmla="*/ 0 w 51244"/>
                <a:gd name="connsiteY3" fmla="*/ 25622 h 51244"/>
                <a:gd name="connsiteX4" fmla="*/ 25622 w 51244"/>
                <a:gd name="connsiteY4" fmla="*/ 51245 h 51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44" h="51244">
                  <a:moveTo>
                    <a:pt x="25622" y="51245"/>
                  </a:moveTo>
                  <a:cubicBezTo>
                    <a:pt x="39719" y="51245"/>
                    <a:pt x="51245" y="39815"/>
                    <a:pt x="51245" y="25622"/>
                  </a:cubicBezTo>
                  <a:cubicBezTo>
                    <a:pt x="51245" y="11525"/>
                    <a:pt x="39815" y="0"/>
                    <a:pt x="25622" y="0"/>
                  </a:cubicBezTo>
                  <a:cubicBezTo>
                    <a:pt x="11525" y="0"/>
                    <a:pt x="0" y="11430"/>
                    <a:pt x="0" y="25622"/>
                  </a:cubicBezTo>
                  <a:cubicBezTo>
                    <a:pt x="0" y="39815"/>
                    <a:pt x="11525" y="51245"/>
                    <a:pt x="25622" y="5124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89" name="任意多边形: 形状 188"/>
            <p:cNvSpPr/>
            <p:nvPr/>
          </p:nvSpPr>
          <p:spPr>
            <a:xfrm>
              <a:off x="11472037" y="6035907"/>
              <a:ext cx="83025" cy="83025"/>
            </a:xfrm>
            <a:custGeom>
              <a:avLst/>
              <a:gdLst>
                <a:gd name="connsiteX0" fmla="*/ 31338 w 62674"/>
                <a:gd name="connsiteY0" fmla="*/ 62674 h 62674"/>
                <a:gd name="connsiteX1" fmla="*/ 62675 w 62674"/>
                <a:gd name="connsiteY1" fmla="*/ 31337 h 62674"/>
                <a:gd name="connsiteX2" fmla="*/ 31338 w 62674"/>
                <a:gd name="connsiteY2" fmla="*/ 0 h 62674"/>
                <a:gd name="connsiteX3" fmla="*/ 0 w 62674"/>
                <a:gd name="connsiteY3" fmla="*/ 31337 h 62674"/>
                <a:gd name="connsiteX4" fmla="*/ 31338 w 62674"/>
                <a:gd name="connsiteY4" fmla="*/ 62674 h 62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 h="62674">
                  <a:moveTo>
                    <a:pt x="31338" y="62674"/>
                  </a:moveTo>
                  <a:cubicBezTo>
                    <a:pt x="48673" y="62674"/>
                    <a:pt x="62675" y="48673"/>
                    <a:pt x="62675" y="31337"/>
                  </a:cubicBezTo>
                  <a:cubicBezTo>
                    <a:pt x="62675" y="14002"/>
                    <a:pt x="48673" y="0"/>
                    <a:pt x="31338" y="0"/>
                  </a:cubicBezTo>
                  <a:cubicBezTo>
                    <a:pt x="14002" y="0"/>
                    <a:pt x="0" y="14002"/>
                    <a:pt x="0" y="31337"/>
                  </a:cubicBezTo>
                  <a:cubicBezTo>
                    <a:pt x="-95" y="48673"/>
                    <a:pt x="14002" y="62674"/>
                    <a:pt x="31338" y="6267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90" name="任意多边形: 形状 189"/>
            <p:cNvSpPr/>
            <p:nvPr/>
          </p:nvSpPr>
          <p:spPr>
            <a:xfrm>
              <a:off x="11621433" y="6032500"/>
              <a:ext cx="89838" cy="89838"/>
            </a:xfrm>
            <a:custGeom>
              <a:avLst/>
              <a:gdLst>
                <a:gd name="connsiteX0" fmla="*/ 33909 w 67817"/>
                <a:gd name="connsiteY0" fmla="*/ 67818 h 67817"/>
                <a:gd name="connsiteX1" fmla="*/ 67818 w 67817"/>
                <a:gd name="connsiteY1" fmla="*/ 33909 h 67817"/>
                <a:gd name="connsiteX2" fmla="*/ 33909 w 67817"/>
                <a:gd name="connsiteY2" fmla="*/ 0 h 67817"/>
                <a:gd name="connsiteX3" fmla="*/ 0 w 67817"/>
                <a:gd name="connsiteY3" fmla="*/ 33909 h 67817"/>
                <a:gd name="connsiteX4" fmla="*/ 33909 w 67817"/>
                <a:gd name="connsiteY4" fmla="*/ 67818 h 6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7" h="67817">
                  <a:moveTo>
                    <a:pt x="33909" y="67818"/>
                  </a:moveTo>
                  <a:cubicBezTo>
                    <a:pt x="52673" y="67818"/>
                    <a:pt x="67818" y="52673"/>
                    <a:pt x="67818" y="33909"/>
                  </a:cubicBezTo>
                  <a:cubicBezTo>
                    <a:pt x="67818" y="15145"/>
                    <a:pt x="52673" y="0"/>
                    <a:pt x="33909" y="0"/>
                  </a:cubicBezTo>
                  <a:cubicBezTo>
                    <a:pt x="15145" y="0"/>
                    <a:pt x="0" y="15145"/>
                    <a:pt x="0" y="33909"/>
                  </a:cubicBezTo>
                  <a:cubicBezTo>
                    <a:pt x="0" y="52673"/>
                    <a:pt x="15240" y="67818"/>
                    <a:pt x="33909" y="6781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91" name="任意多边形: 形状 190"/>
            <p:cNvSpPr/>
            <p:nvPr/>
          </p:nvSpPr>
          <p:spPr>
            <a:xfrm>
              <a:off x="11776886" y="6035025"/>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92" name="任意多边形: 形状 191"/>
            <p:cNvSpPr/>
            <p:nvPr/>
          </p:nvSpPr>
          <p:spPr>
            <a:xfrm>
              <a:off x="11937387" y="6042847"/>
              <a:ext cx="69398" cy="69398"/>
            </a:xfrm>
            <a:custGeom>
              <a:avLst/>
              <a:gdLst>
                <a:gd name="connsiteX0" fmla="*/ 26194 w 52387"/>
                <a:gd name="connsiteY0" fmla="*/ 52388 h 52387"/>
                <a:gd name="connsiteX1" fmla="*/ 52388 w 52387"/>
                <a:gd name="connsiteY1" fmla="*/ 26194 h 52387"/>
                <a:gd name="connsiteX2" fmla="*/ 26194 w 52387"/>
                <a:gd name="connsiteY2" fmla="*/ 0 h 52387"/>
                <a:gd name="connsiteX3" fmla="*/ 0 w 52387"/>
                <a:gd name="connsiteY3" fmla="*/ 26194 h 52387"/>
                <a:gd name="connsiteX4" fmla="*/ 26194 w 52387"/>
                <a:gd name="connsiteY4" fmla="*/ 52388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26194" y="52388"/>
                  </a:moveTo>
                  <a:cubicBezTo>
                    <a:pt x="40672" y="52388"/>
                    <a:pt x="52388" y="40672"/>
                    <a:pt x="52388" y="26194"/>
                  </a:cubicBezTo>
                  <a:cubicBezTo>
                    <a:pt x="52388" y="11716"/>
                    <a:pt x="40672" y="0"/>
                    <a:pt x="26194" y="0"/>
                  </a:cubicBezTo>
                  <a:cubicBezTo>
                    <a:pt x="11716" y="0"/>
                    <a:pt x="0" y="11716"/>
                    <a:pt x="0" y="26194"/>
                  </a:cubicBezTo>
                  <a:cubicBezTo>
                    <a:pt x="0" y="40672"/>
                    <a:pt x="11716" y="52388"/>
                    <a:pt x="26194" y="5238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93" name="任意多边形: 形状 192"/>
            <p:cNvSpPr/>
            <p:nvPr/>
          </p:nvSpPr>
          <p:spPr>
            <a:xfrm>
              <a:off x="11319107" y="6188837"/>
              <a:ext cx="83025" cy="83025"/>
            </a:xfrm>
            <a:custGeom>
              <a:avLst/>
              <a:gdLst>
                <a:gd name="connsiteX0" fmla="*/ 62674 w 62674"/>
                <a:gd name="connsiteY0" fmla="*/ 31337 h 62674"/>
                <a:gd name="connsiteX1" fmla="*/ 31337 w 62674"/>
                <a:gd name="connsiteY1" fmla="*/ 62675 h 62674"/>
                <a:gd name="connsiteX2" fmla="*/ 0 w 62674"/>
                <a:gd name="connsiteY2" fmla="*/ 31337 h 62674"/>
                <a:gd name="connsiteX3" fmla="*/ 31337 w 62674"/>
                <a:gd name="connsiteY3" fmla="*/ 0 h 62674"/>
                <a:gd name="connsiteX4" fmla="*/ 62674 w 62674"/>
                <a:gd name="connsiteY4" fmla="*/ 31337 h 62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 h="62674">
                  <a:moveTo>
                    <a:pt x="62674" y="31337"/>
                  </a:moveTo>
                  <a:cubicBezTo>
                    <a:pt x="62674" y="48644"/>
                    <a:pt x="48644" y="62675"/>
                    <a:pt x="31337" y="62675"/>
                  </a:cubicBezTo>
                  <a:cubicBezTo>
                    <a:pt x="14030" y="62675"/>
                    <a:pt x="0" y="48644"/>
                    <a:pt x="0" y="31337"/>
                  </a:cubicBezTo>
                  <a:cubicBezTo>
                    <a:pt x="0" y="14030"/>
                    <a:pt x="14030" y="0"/>
                    <a:pt x="31337" y="0"/>
                  </a:cubicBezTo>
                  <a:cubicBezTo>
                    <a:pt x="48644" y="0"/>
                    <a:pt x="62674" y="14030"/>
                    <a:pt x="62674" y="31337"/>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94" name="任意多边形: 形状 193"/>
            <p:cNvSpPr/>
            <p:nvPr/>
          </p:nvSpPr>
          <p:spPr>
            <a:xfrm>
              <a:off x="11461816" y="6178616"/>
              <a:ext cx="103466" cy="103466"/>
            </a:xfrm>
            <a:custGeom>
              <a:avLst/>
              <a:gdLst>
                <a:gd name="connsiteX0" fmla="*/ 39052 w 78104"/>
                <a:gd name="connsiteY0" fmla="*/ 78105 h 78104"/>
                <a:gd name="connsiteX1" fmla="*/ 78105 w 78104"/>
                <a:gd name="connsiteY1" fmla="*/ 39052 h 78104"/>
                <a:gd name="connsiteX2" fmla="*/ 39052 w 78104"/>
                <a:gd name="connsiteY2" fmla="*/ 0 h 78104"/>
                <a:gd name="connsiteX3" fmla="*/ 0 w 78104"/>
                <a:gd name="connsiteY3" fmla="*/ 39052 h 78104"/>
                <a:gd name="connsiteX4" fmla="*/ 39052 w 78104"/>
                <a:gd name="connsiteY4" fmla="*/ 78105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39052" y="78105"/>
                  </a:moveTo>
                  <a:cubicBezTo>
                    <a:pt x="60579" y="78105"/>
                    <a:pt x="78105" y="60674"/>
                    <a:pt x="78105" y="39052"/>
                  </a:cubicBezTo>
                  <a:cubicBezTo>
                    <a:pt x="78105" y="17431"/>
                    <a:pt x="60674" y="0"/>
                    <a:pt x="39052" y="0"/>
                  </a:cubicBezTo>
                  <a:cubicBezTo>
                    <a:pt x="17526" y="0"/>
                    <a:pt x="0" y="17526"/>
                    <a:pt x="0" y="39052"/>
                  </a:cubicBezTo>
                  <a:cubicBezTo>
                    <a:pt x="0" y="60579"/>
                    <a:pt x="17431" y="78105"/>
                    <a:pt x="39052" y="7810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95" name="任意多边形: 形状 194"/>
            <p:cNvSpPr/>
            <p:nvPr/>
          </p:nvSpPr>
          <p:spPr>
            <a:xfrm>
              <a:off x="11609068" y="6173064"/>
              <a:ext cx="114571" cy="114570"/>
            </a:xfrm>
            <a:custGeom>
              <a:avLst/>
              <a:gdLst>
                <a:gd name="connsiteX0" fmla="*/ 86487 w 86487"/>
                <a:gd name="connsiteY0" fmla="*/ 43244 h 86486"/>
                <a:gd name="connsiteX1" fmla="*/ 43244 w 86487"/>
                <a:gd name="connsiteY1" fmla="*/ 86487 h 86486"/>
                <a:gd name="connsiteX2" fmla="*/ 0 w 86487"/>
                <a:gd name="connsiteY2" fmla="*/ 43244 h 86486"/>
                <a:gd name="connsiteX3" fmla="*/ 43244 w 86487"/>
                <a:gd name="connsiteY3" fmla="*/ 0 h 86486"/>
                <a:gd name="connsiteX4" fmla="*/ 86487 w 86487"/>
                <a:gd name="connsiteY4" fmla="*/ 43244 h 86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7" h="86486">
                  <a:moveTo>
                    <a:pt x="86487" y="43244"/>
                  </a:moveTo>
                  <a:cubicBezTo>
                    <a:pt x="86487" y="67126"/>
                    <a:pt x="67126" y="86487"/>
                    <a:pt x="43244" y="86487"/>
                  </a:cubicBezTo>
                  <a:cubicBezTo>
                    <a:pt x="19361" y="86487"/>
                    <a:pt x="0" y="67126"/>
                    <a:pt x="0" y="43244"/>
                  </a:cubicBezTo>
                  <a:cubicBezTo>
                    <a:pt x="0" y="19361"/>
                    <a:pt x="19361" y="0"/>
                    <a:pt x="43244" y="0"/>
                  </a:cubicBezTo>
                  <a:cubicBezTo>
                    <a:pt x="67126" y="0"/>
                    <a:pt x="86487" y="19361"/>
                    <a:pt x="86487" y="4324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96" name="任意多边形: 形状 195"/>
            <p:cNvSpPr/>
            <p:nvPr/>
          </p:nvSpPr>
          <p:spPr>
            <a:xfrm>
              <a:off x="11766666" y="6177733"/>
              <a:ext cx="105233" cy="105233"/>
            </a:xfrm>
            <a:custGeom>
              <a:avLst/>
              <a:gdLst>
                <a:gd name="connsiteX0" fmla="*/ 79439 w 79438"/>
                <a:gd name="connsiteY0" fmla="*/ 39719 h 79438"/>
                <a:gd name="connsiteX1" fmla="*/ 39719 w 79438"/>
                <a:gd name="connsiteY1" fmla="*/ 79438 h 79438"/>
                <a:gd name="connsiteX2" fmla="*/ 0 w 79438"/>
                <a:gd name="connsiteY2" fmla="*/ 39719 h 79438"/>
                <a:gd name="connsiteX3" fmla="*/ 39719 w 79438"/>
                <a:gd name="connsiteY3" fmla="*/ 0 h 79438"/>
                <a:gd name="connsiteX4" fmla="*/ 79439 w 79438"/>
                <a:gd name="connsiteY4" fmla="*/ 39719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79439" y="39719"/>
                  </a:moveTo>
                  <a:cubicBezTo>
                    <a:pt x="79439" y="61656"/>
                    <a:pt x="61656" y="79438"/>
                    <a:pt x="39719" y="79438"/>
                  </a:cubicBezTo>
                  <a:cubicBezTo>
                    <a:pt x="17783" y="79438"/>
                    <a:pt x="0" y="61656"/>
                    <a:pt x="0" y="39719"/>
                  </a:cubicBezTo>
                  <a:cubicBezTo>
                    <a:pt x="0" y="17783"/>
                    <a:pt x="17783" y="0"/>
                    <a:pt x="39719" y="0"/>
                  </a:cubicBezTo>
                  <a:cubicBezTo>
                    <a:pt x="61656" y="0"/>
                    <a:pt x="79439" y="17783"/>
                    <a:pt x="79439" y="39719"/>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97" name="任意多边形: 形状 196"/>
            <p:cNvSpPr/>
            <p:nvPr/>
          </p:nvSpPr>
          <p:spPr>
            <a:xfrm>
              <a:off x="11929690" y="6187954"/>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98" name="任意多边形: 形状 197"/>
            <p:cNvSpPr/>
            <p:nvPr/>
          </p:nvSpPr>
          <p:spPr>
            <a:xfrm>
              <a:off x="11315700" y="6338233"/>
              <a:ext cx="89838" cy="89838"/>
            </a:xfrm>
            <a:custGeom>
              <a:avLst/>
              <a:gdLst>
                <a:gd name="connsiteX0" fmla="*/ 33909 w 67817"/>
                <a:gd name="connsiteY0" fmla="*/ 67818 h 67817"/>
                <a:gd name="connsiteX1" fmla="*/ 67818 w 67817"/>
                <a:gd name="connsiteY1" fmla="*/ 33909 h 67817"/>
                <a:gd name="connsiteX2" fmla="*/ 33909 w 67817"/>
                <a:gd name="connsiteY2" fmla="*/ 0 h 67817"/>
                <a:gd name="connsiteX3" fmla="*/ 0 w 67817"/>
                <a:gd name="connsiteY3" fmla="*/ 33909 h 67817"/>
                <a:gd name="connsiteX4" fmla="*/ 33909 w 67817"/>
                <a:gd name="connsiteY4" fmla="*/ 67818 h 6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7" h="67817">
                  <a:moveTo>
                    <a:pt x="33909" y="67818"/>
                  </a:moveTo>
                  <a:cubicBezTo>
                    <a:pt x="52673" y="67818"/>
                    <a:pt x="67818" y="52673"/>
                    <a:pt x="67818" y="33909"/>
                  </a:cubicBezTo>
                  <a:cubicBezTo>
                    <a:pt x="67818" y="15145"/>
                    <a:pt x="52673" y="0"/>
                    <a:pt x="33909" y="0"/>
                  </a:cubicBezTo>
                  <a:cubicBezTo>
                    <a:pt x="15145" y="0"/>
                    <a:pt x="0" y="15145"/>
                    <a:pt x="0" y="33909"/>
                  </a:cubicBezTo>
                  <a:cubicBezTo>
                    <a:pt x="0" y="52673"/>
                    <a:pt x="15240" y="67818"/>
                    <a:pt x="33909" y="6781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199" name="任意多边形: 形状 198"/>
            <p:cNvSpPr/>
            <p:nvPr/>
          </p:nvSpPr>
          <p:spPr>
            <a:xfrm>
              <a:off x="11456264" y="6325868"/>
              <a:ext cx="114570" cy="114571"/>
            </a:xfrm>
            <a:custGeom>
              <a:avLst/>
              <a:gdLst>
                <a:gd name="connsiteX0" fmla="*/ 86487 w 86486"/>
                <a:gd name="connsiteY0" fmla="*/ 43244 h 86487"/>
                <a:gd name="connsiteX1" fmla="*/ 43244 w 86486"/>
                <a:gd name="connsiteY1" fmla="*/ 86487 h 86487"/>
                <a:gd name="connsiteX2" fmla="*/ 0 w 86486"/>
                <a:gd name="connsiteY2" fmla="*/ 43244 h 86487"/>
                <a:gd name="connsiteX3" fmla="*/ 43244 w 86486"/>
                <a:gd name="connsiteY3" fmla="*/ 0 h 86487"/>
                <a:gd name="connsiteX4" fmla="*/ 86487 w 86486"/>
                <a:gd name="connsiteY4" fmla="*/ 43244 h 8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6" h="86487">
                  <a:moveTo>
                    <a:pt x="86487" y="43244"/>
                  </a:moveTo>
                  <a:cubicBezTo>
                    <a:pt x="86487" y="67126"/>
                    <a:pt x="67126" y="86487"/>
                    <a:pt x="43244" y="86487"/>
                  </a:cubicBezTo>
                  <a:cubicBezTo>
                    <a:pt x="19361" y="86487"/>
                    <a:pt x="0" y="67126"/>
                    <a:pt x="0" y="43244"/>
                  </a:cubicBezTo>
                  <a:cubicBezTo>
                    <a:pt x="0" y="19361"/>
                    <a:pt x="19361" y="0"/>
                    <a:pt x="43244" y="0"/>
                  </a:cubicBezTo>
                  <a:cubicBezTo>
                    <a:pt x="67126" y="0"/>
                    <a:pt x="86487" y="19361"/>
                    <a:pt x="86487" y="4324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00" name="任意多边形: 形状 199"/>
            <p:cNvSpPr/>
            <p:nvPr/>
          </p:nvSpPr>
          <p:spPr>
            <a:xfrm>
              <a:off x="11600235" y="6317035"/>
              <a:ext cx="132235" cy="132235"/>
            </a:xfrm>
            <a:custGeom>
              <a:avLst/>
              <a:gdLst>
                <a:gd name="connsiteX0" fmla="*/ 99822 w 99821"/>
                <a:gd name="connsiteY0" fmla="*/ 49911 h 99821"/>
                <a:gd name="connsiteX1" fmla="*/ 49911 w 99821"/>
                <a:gd name="connsiteY1" fmla="*/ 99822 h 99821"/>
                <a:gd name="connsiteX2" fmla="*/ 0 w 99821"/>
                <a:gd name="connsiteY2" fmla="*/ 49911 h 99821"/>
                <a:gd name="connsiteX3" fmla="*/ 49911 w 99821"/>
                <a:gd name="connsiteY3" fmla="*/ 0 h 99821"/>
                <a:gd name="connsiteX4" fmla="*/ 99822 w 99821"/>
                <a:gd name="connsiteY4" fmla="*/ 49911 h 99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1" h="99821">
                  <a:moveTo>
                    <a:pt x="99822" y="49911"/>
                  </a:moveTo>
                  <a:cubicBezTo>
                    <a:pt x="99822" y="77476"/>
                    <a:pt x="77476" y="99822"/>
                    <a:pt x="49911" y="99822"/>
                  </a:cubicBezTo>
                  <a:cubicBezTo>
                    <a:pt x="22346" y="99822"/>
                    <a:pt x="0" y="77476"/>
                    <a:pt x="0" y="49911"/>
                  </a:cubicBezTo>
                  <a:cubicBezTo>
                    <a:pt x="0" y="22346"/>
                    <a:pt x="22346" y="0"/>
                    <a:pt x="49911" y="0"/>
                  </a:cubicBezTo>
                  <a:cubicBezTo>
                    <a:pt x="77476" y="0"/>
                    <a:pt x="99822" y="22346"/>
                    <a:pt x="99822" y="4991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01" name="任意多边形: 形状 200"/>
            <p:cNvSpPr/>
            <p:nvPr/>
          </p:nvSpPr>
          <p:spPr>
            <a:xfrm>
              <a:off x="11761240" y="6325110"/>
              <a:ext cx="116084" cy="116084"/>
            </a:xfrm>
            <a:custGeom>
              <a:avLst/>
              <a:gdLst>
                <a:gd name="connsiteX0" fmla="*/ 87630 w 87629"/>
                <a:gd name="connsiteY0" fmla="*/ 43815 h 87629"/>
                <a:gd name="connsiteX1" fmla="*/ 43815 w 87629"/>
                <a:gd name="connsiteY1" fmla="*/ 87630 h 87629"/>
                <a:gd name="connsiteX2" fmla="*/ 0 w 87629"/>
                <a:gd name="connsiteY2" fmla="*/ 43815 h 87629"/>
                <a:gd name="connsiteX3" fmla="*/ 43815 w 87629"/>
                <a:gd name="connsiteY3" fmla="*/ 0 h 87629"/>
                <a:gd name="connsiteX4" fmla="*/ 87630 w 87629"/>
                <a:gd name="connsiteY4" fmla="*/ 43815 h 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9" h="87629">
                  <a:moveTo>
                    <a:pt x="87630" y="43815"/>
                  </a:moveTo>
                  <a:cubicBezTo>
                    <a:pt x="87630" y="68013"/>
                    <a:pt x="68013" y="87630"/>
                    <a:pt x="43815" y="87630"/>
                  </a:cubicBezTo>
                  <a:cubicBezTo>
                    <a:pt x="19617" y="87630"/>
                    <a:pt x="0" y="68013"/>
                    <a:pt x="0" y="43815"/>
                  </a:cubicBezTo>
                  <a:cubicBezTo>
                    <a:pt x="0" y="19617"/>
                    <a:pt x="19617" y="0"/>
                    <a:pt x="43815" y="0"/>
                  </a:cubicBezTo>
                  <a:cubicBezTo>
                    <a:pt x="68013" y="0"/>
                    <a:pt x="87630" y="19617"/>
                    <a:pt x="87630" y="43815"/>
                  </a:cubicBezTo>
                  <a:close/>
                </a:path>
              </a:pathLst>
            </a:custGeom>
            <a:solidFill>
              <a:schemeClr val="accent1">
                <a:alpha val="15000"/>
              </a:schemeClr>
            </a:solidFill>
            <a:ln w="9525" cap="flat">
              <a:noFill/>
              <a:prstDash val="solid"/>
              <a:miter/>
            </a:ln>
          </p:spPr>
          <p:txBody>
            <a:bodyPr rtlCol="0" anchor="ctr"/>
            <a:lstStyle/>
            <a:p>
              <a:endParaRPr lang="zh-CN" altLang="en-US" sz="1350" dirty="0"/>
            </a:p>
          </p:txBody>
        </p:sp>
        <p:sp>
          <p:nvSpPr>
            <p:cNvPr id="202" name="任意多边形: 形状 201"/>
            <p:cNvSpPr/>
            <p:nvPr/>
          </p:nvSpPr>
          <p:spPr>
            <a:xfrm>
              <a:off x="11926283" y="6337350"/>
              <a:ext cx="91606" cy="91606"/>
            </a:xfrm>
            <a:custGeom>
              <a:avLst/>
              <a:gdLst>
                <a:gd name="connsiteX0" fmla="*/ 34576 w 69151"/>
                <a:gd name="connsiteY0" fmla="*/ 69151 h 69151"/>
                <a:gd name="connsiteX1" fmla="*/ 69152 w 69151"/>
                <a:gd name="connsiteY1" fmla="*/ 34576 h 69151"/>
                <a:gd name="connsiteX2" fmla="*/ 34576 w 69151"/>
                <a:gd name="connsiteY2" fmla="*/ 0 h 69151"/>
                <a:gd name="connsiteX3" fmla="*/ 0 w 69151"/>
                <a:gd name="connsiteY3" fmla="*/ 34576 h 69151"/>
                <a:gd name="connsiteX4" fmla="*/ 34576 w 69151"/>
                <a:gd name="connsiteY4" fmla="*/ 69151 h 6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51" h="69151">
                  <a:moveTo>
                    <a:pt x="34576" y="69151"/>
                  </a:moveTo>
                  <a:cubicBezTo>
                    <a:pt x="53626" y="69151"/>
                    <a:pt x="69152" y="53721"/>
                    <a:pt x="69152" y="34576"/>
                  </a:cubicBezTo>
                  <a:cubicBezTo>
                    <a:pt x="69152" y="15526"/>
                    <a:pt x="53721" y="0"/>
                    <a:pt x="34576" y="0"/>
                  </a:cubicBezTo>
                  <a:cubicBezTo>
                    <a:pt x="15526" y="0"/>
                    <a:pt x="0" y="15430"/>
                    <a:pt x="0" y="34576"/>
                  </a:cubicBezTo>
                  <a:cubicBezTo>
                    <a:pt x="0" y="53721"/>
                    <a:pt x="15526" y="69151"/>
                    <a:pt x="34576" y="6915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03" name="任意多边形: 形状 202"/>
            <p:cNvSpPr/>
            <p:nvPr/>
          </p:nvSpPr>
          <p:spPr>
            <a:xfrm>
              <a:off x="11318225" y="6493686"/>
              <a:ext cx="84791" cy="84791"/>
            </a:xfrm>
            <a:custGeom>
              <a:avLst/>
              <a:gdLst>
                <a:gd name="connsiteX0" fmla="*/ 64008 w 64007"/>
                <a:gd name="connsiteY0" fmla="*/ 32004 h 64007"/>
                <a:gd name="connsiteX1" fmla="*/ 32004 w 64007"/>
                <a:gd name="connsiteY1" fmla="*/ 64008 h 64007"/>
                <a:gd name="connsiteX2" fmla="*/ 0 w 64007"/>
                <a:gd name="connsiteY2" fmla="*/ 32004 h 64007"/>
                <a:gd name="connsiteX3" fmla="*/ 32004 w 64007"/>
                <a:gd name="connsiteY3" fmla="*/ 0 h 64007"/>
                <a:gd name="connsiteX4" fmla="*/ 64008 w 64007"/>
                <a:gd name="connsiteY4" fmla="*/ 32004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7" h="64007">
                  <a:moveTo>
                    <a:pt x="64008" y="32004"/>
                  </a:moveTo>
                  <a:cubicBezTo>
                    <a:pt x="64008" y="49679"/>
                    <a:pt x="49679" y="64008"/>
                    <a:pt x="32004" y="64008"/>
                  </a:cubicBezTo>
                  <a:cubicBezTo>
                    <a:pt x="14329" y="64008"/>
                    <a:pt x="0" y="49679"/>
                    <a:pt x="0" y="32004"/>
                  </a:cubicBezTo>
                  <a:cubicBezTo>
                    <a:pt x="0" y="14329"/>
                    <a:pt x="14329" y="0"/>
                    <a:pt x="32004" y="0"/>
                  </a:cubicBezTo>
                  <a:cubicBezTo>
                    <a:pt x="49679" y="0"/>
                    <a:pt x="64008" y="14329"/>
                    <a:pt x="64008" y="3200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04" name="任意多边形: 形状 203"/>
            <p:cNvSpPr/>
            <p:nvPr/>
          </p:nvSpPr>
          <p:spPr>
            <a:xfrm>
              <a:off x="11460933" y="6483340"/>
              <a:ext cx="105233" cy="105233"/>
            </a:xfrm>
            <a:custGeom>
              <a:avLst/>
              <a:gdLst>
                <a:gd name="connsiteX0" fmla="*/ 39719 w 79438"/>
                <a:gd name="connsiteY0" fmla="*/ 79438 h 79438"/>
                <a:gd name="connsiteX1" fmla="*/ 79438 w 79438"/>
                <a:gd name="connsiteY1" fmla="*/ 39719 h 79438"/>
                <a:gd name="connsiteX2" fmla="*/ 39719 w 79438"/>
                <a:gd name="connsiteY2" fmla="*/ 0 h 79438"/>
                <a:gd name="connsiteX3" fmla="*/ 0 w 79438"/>
                <a:gd name="connsiteY3" fmla="*/ 39719 h 79438"/>
                <a:gd name="connsiteX4" fmla="*/ 39719 w 79438"/>
                <a:gd name="connsiteY4" fmla="*/ 79438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39719" y="79438"/>
                  </a:moveTo>
                  <a:cubicBezTo>
                    <a:pt x="61627" y="79438"/>
                    <a:pt x="79438" y="61627"/>
                    <a:pt x="79438" y="39719"/>
                  </a:cubicBezTo>
                  <a:cubicBezTo>
                    <a:pt x="79438" y="17812"/>
                    <a:pt x="61627" y="0"/>
                    <a:pt x="39719" y="0"/>
                  </a:cubicBezTo>
                  <a:cubicBezTo>
                    <a:pt x="17812" y="0"/>
                    <a:pt x="0" y="17812"/>
                    <a:pt x="0" y="39719"/>
                  </a:cubicBezTo>
                  <a:cubicBezTo>
                    <a:pt x="0" y="61722"/>
                    <a:pt x="17812" y="79438"/>
                    <a:pt x="39719" y="7943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05" name="任意多边形: 形状 204"/>
            <p:cNvSpPr/>
            <p:nvPr/>
          </p:nvSpPr>
          <p:spPr>
            <a:xfrm>
              <a:off x="11608310" y="6478040"/>
              <a:ext cx="116084" cy="116084"/>
            </a:xfrm>
            <a:custGeom>
              <a:avLst/>
              <a:gdLst>
                <a:gd name="connsiteX0" fmla="*/ 87630 w 87629"/>
                <a:gd name="connsiteY0" fmla="*/ 43815 h 87629"/>
                <a:gd name="connsiteX1" fmla="*/ 43815 w 87629"/>
                <a:gd name="connsiteY1" fmla="*/ 87630 h 87629"/>
                <a:gd name="connsiteX2" fmla="*/ 0 w 87629"/>
                <a:gd name="connsiteY2" fmla="*/ 43815 h 87629"/>
                <a:gd name="connsiteX3" fmla="*/ 43815 w 87629"/>
                <a:gd name="connsiteY3" fmla="*/ 0 h 87629"/>
                <a:gd name="connsiteX4" fmla="*/ 87630 w 87629"/>
                <a:gd name="connsiteY4" fmla="*/ 43815 h 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9" h="87629">
                  <a:moveTo>
                    <a:pt x="87630" y="43815"/>
                  </a:moveTo>
                  <a:cubicBezTo>
                    <a:pt x="87630" y="68013"/>
                    <a:pt x="68013" y="87630"/>
                    <a:pt x="43815" y="87630"/>
                  </a:cubicBezTo>
                  <a:cubicBezTo>
                    <a:pt x="19617" y="87630"/>
                    <a:pt x="0" y="68013"/>
                    <a:pt x="0" y="43815"/>
                  </a:cubicBezTo>
                  <a:cubicBezTo>
                    <a:pt x="0" y="19617"/>
                    <a:pt x="19617" y="0"/>
                    <a:pt x="43815" y="0"/>
                  </a:cubicBezTo>
                  <a:cubicBezTo>
                    <a:pt x="68013" y="0"/>
                    <a:pt x="87630" y="19617"/>
                    <a:pt x="87630" y="43815"/>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06" name="任意多边形: 形状 205"/>
            <p:cNvSpPr/>
            <p:nvPr/>
          </p:nvSpPr>
          <p:spPr>
            <a:xfrm>
              <a:off x="11765908" y="6482710"/>
              <a:ext cx="106747" cy="106747"/>
            </a:xfrm>
            <a:custGeom>
              <a:avLst/>
              <a:gdLst>
                <a:gd name="connsiteX0" fmla="*/ 40291 w 80581"/>
                <a:gd name="connsiteY0" fmla="*/ 80581 h 80581"/>
                <a:gd name="connsiteX1" fmla="*/ 80582 w 80581"/>
                <a:gd name="connsiteY1" fmla="*/ 40291 h 80581"/>
                <a:gd name="connsiteX2" fmla="*/ 40291 w 80581"/>
                <a:gd name="connsiteY2" fmla="*/ 0 h 80581"/>
                <a:gd name="connsiteX3" fmla="*/ 0 w 80581"/>
                <a:gd name="connsiteY3" fmla="*/ 40291 h 80581"/>
                <a:gd name="connsiteX4" fmla="*/ 40291 w 80581"/>
                <a:gd name="connsiteY4" fmla="*/ 80581 h 8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 h="80581">
                  <a:moveTo>
                    <a:pt x="40291" y="80581"/>
                  </a:moveTo>
                  <a:cubicBezTo>
                    <a:pt x="62580" y="80581"/>
                    <a:pt x="80582" y="62484"/>
                    <a:pt x="80582" y="40291"/>
                  </a:cubicBezTo>
                  <a:cubicBezTo>
                    <a:pt x="80582" y="18002"/>
                    <a:pt x="62484" y="0"/>
                    <a:pt x="40291" y="0"/>
                  </a:cubicBezTo>
                  <a:cubicBezTo>
                    <a:pt x="18098" y="0"/>
                    <a:pt x="0" y="18098"/>
                    <a:pt x="0" y="40291"/>
                  </a:cubicBezTo>
                  <a:cubicBezTo>
                    <a:pt x="-95" y="62484"/>
                    <a:pt x="18003" y="80581"/>
                    <a:pt x="40291" y="8058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07" name="任意多边形: 形状 206"/>
            <p:cNvSpPr/>
            <p:nvPr/>
          </p:nvSpPr>
          <p:spPr>
            <a:xfrm>
              <a:off x="11928806" y="6492804"/>
              <a:ext cx="86558" cy="86558"/>
            </a:xfrm>
            <a:custGeom>
              <a:avLst/>
              <a:gdLst>
                <a:gd name="connsiteX0" fmla="*/ 65341 w 65341"/>
                <a:gd name="connsiteY0" fmla="*/ 32671 h 65341"/>
                <a:gd name="connsiteX1" fmla="*/ 32671 w 65341"/>
                <a:gd name="connsiteY1" fmla="*/ 65342 h 65341"/>
                <a:gd name="connsiteX2" fmla="*/ 0 w 65341"/>
                <a:gd name="connsiteY2" fmla="*/ 32671 h 65341"/>
                <a:gd name="connsiteX3" fmla="*/ 32671 w 65341"/>
                <a:gd name="connsiteY3" fmla="*/ 0 h 65341"/>
                <a:gd name="connsiteX4" fmla="*/ 65341 w 65341"/>
                <a:gd name="connsiteY4" fmla="*/ 32671 h 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 h="65341">
                  <a:moveTo>
                    <a:pt x="65341" y="32671"/>
                  </a:moveTo>
                  <a:cubicBezTo>
                    <a:pt x="65341" y="50714"/>
                    <a:pt x="50714" y="65342"/>
                    <a:pt x="32671" y="65342"/>
                  </a:cubicBezTo>
                  <a:cubicBezTo>
                    <a:pt x="14627" y="65342"/>
                    <a:pt x="0" y="50714"/>
                    <a:pt x="0" y="32671"/>
                  </a:cubicBezTo>
                  <a:cubicBezTo>
                    <a:pt x="0" y="14627"/>
                    <a:pt x="14627" y="0"/>
                    <a:pt x="32671" y="0"/>
                  </a:cubicBezTo>
                  <a:cubicBezTo>
                    <a:pt x="50714" y="0"/>
                    <a:pt x="65341" y="14627"/>
                    <a:pt x="65341" y="3267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08" name="任意多边形: 形状 207"/>
            <p:cNvSpPr/>
            <p:nvPr/>
          </p:nvSpPr>
          <p:spPr>
            <a:xfrm>
              <a:off x="11325921" y="6654187"/>
              <a:ext cx="69398" cy="69398"/>
            </a:xfrm>
            <a:custGeom>
              <a:avLst/>
              <a:gdLst>
                <a:gd name="connsiteX0" fmla="*/ 52388 w 52387"/>
                <a:gd name="connsiteY0" fmla="*/ 26194 h 52387"/>
                <a:gd name="connsiteX1" fmla="*/ 26194 w 52387"/>
                <a:gd name="connsiteY1" fmla="*/ 52387 h 52387"/>
                <a:gd name="connsiteX2" fmla="*/ 0 w 52387"/>
                <a:gd name="connsiteY2" fmla="*/ 26194 h 52387"/>
                <a:gd name="connsiteX3" fmla="*/ 26194 w 52387"/>
                <a:gd name="connsiteY3" fmla="*/ 0 h 52387"/>
                <a:gd name="connsiteX4" fmla="*/ 52388 w 52387"/>
                <a:gd name="connsiteY4" fmla="*/ 26194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52388" y="26194"/>
                  </a:moveTo>
                  <a:cubicBezTo>
                    <a:pt x="52388" y="40660"/>
                    <a:pt x="40660" y="52387"/>
                    <a:pt x="26194" y="52387"/>
                  </a:cubicBezTo>
                  <a:cubicBezTo>
                    <a:pt x="11727" y="52387"/>
                    <a:pt x="0" y="40660"/>
                    <a:pt x="0" y="26194"/>
                  </a:cubicBezTo>
                  <a:cubicBezTo>
                    <a:pt x="0" y="11727"/>
                    <a:pt x="11727" y="0"/>
                    <a:pt x="26194" y="0"/>
                  </a:cubicBezTo>
                  <a:cubicBezTo>
                    <a:pt x="40660" y="0"/>
                    <a:pt x="52388" y="11727"/>
                    <a:pt x="52388" y="26194"/>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09" name="任意多边形: 形状 208"/>
            <p:cNvSpPr/>
            <p:nvPr/>
          </p:nvSpPr>
          <p:spPr>
            <a:xfrm>
              <a:off x="11471153" y="6646490"/>
              <a:ext cx="84793" cy="84791"/>
            </a:xfrm>
            <a:custGeom>
              <a:avLst/>
              <a:gdLst>
                <a:gd name="connsiteX0" fmla="*/ 32004 w 64008"/>
                <a:gd name="connsiteY0" fmla="*/ 64008 h 64007"/>
                <a:gd name="connsiteX1" fmla="*/ 64008 w 64008"/>
                <a:gd name="connsiteY1" fmla="*/ 32004 h 64007"/>
                <a:gd name="connsiteX2" fmla="*/ 32004 w 64008"/>
                <a:gd name="connsiteY2" fmla="*/ 0 h 64007"/>
                <a:gd name="connsiteX3" fmla="*/ 0 w 64008"/>
                <a:gd name="connsiteY3" fmla="*/ 32004 h 64007"/>
                <a:gd name="connsiteX4" fmla="*/ 32004 w 64008"/>
                <a:gd name="connsiteY4" fmla="*/ 64008 h 64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 h="64007">
                  <a:moveTo>
                    <a:pt x="32004" y="64008"/>
                  </a:moveTo>
                  <a:cubicBezTo>
                    <a:pt x="49721" y="64008"/>
                    <a:pt x="64008" y="49720"/>
                    <a:pt x="64008" y="32004"/>
                  </a:cubicBezTo>
                  <a:cubicBezTo>
                    <a:pt x="64008" y="14288"/>
                    <a:pt x="49721" y="0"/>
                    <a:pt x="32004" y="0"/>
                  </a:cubicBezTo>
                  <a:cubicBezTo>
                    <a:pt x="14288" y="0"/>
                    <a:pt x="0" y="14288"/>
                    <a:pt x="0" y="32004"/>
                  </a:cubicBezTo>
                  <a:cubicBezTo>
                    <a:pt x="0" y="49720"/>
                    <a:pt x="14288" y="64008"/>
                    <a:pt x="32004" y="64008"/>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10" name="任意多边形: 形状 209"/>
            <p:cNvSpPr/>
            <p:nvPr/>
          </p:nvSpPr>
          <p:spPr>
            <a:xfrm>
              <a:off x="11620550" y="6643083"/>
              <a:ext cx="91606" cy="91606"/>
            </a:xfrm>
            <a:custGeom>
              <a:avLst/>
              <a:gdLst>
                <a:gd name="connsiteX0" fmla="*/ 34576 w 69151"/>
                <a:gd name="connsiteY0" fmla="*/ 69152 h 69151"/>
                <a:gd name="connsiteX1" fmla="*/ 69151 w 69151"/>
                <a:gd name="connsiteY1" fmla="*/ 34576 h 69151"/>
                <a:gd name="connsiteX2" fmla="*/ 34576 w 69151"/>
                <a:gd name="connsiteY2" fmla="*/ 0 h 69151"/>
                <a:gd name="connsiteX3" fmla="*/ 0 w 69151"/>
                <a:gd name="connsiteY3" fmla="*/ 34576 h 69151"/>
                <a:gd name="connsiteX4" fmla="*/ 34576 w 69151"/>
                <a:gd name="connsiteY4" fmla="*/ 69152 h 6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51" h="69151">
                  <a:moveTo>
                    <a:pt x="34576" y="69152"/>
                  </a:moveTo>
                  <a:cubicBezTo>
                    <a:pt x="53626" y="69152"/>
                    <a:pt x="69151" y="53721"/>
                    <a:pt x="69151" y="34576"/>
                  </a:cubicBezTo>
                  <a:cubicBezTo>
                    <a:pt x="69151" y="15431"/>
                    <a:pt x="53721" y="0"/>
                    <a:pt x="34576" y="0"/>
                  </a:cubicBezTo>
                  <a:cubicBezTo>
                    <a:pt x="15430" y="0"/>
                    <a:pt x="0" y="15431"/>
                    <a:pt x="0" y="34576"/>
                  </a:cubicBezTo>
                  <a:cubicBezTo>
                    <a:pt x="0" y="53721"/>
                    <a:pt x="15526" y="69152"/>
                    <a:pt x="34576" y="69152"/>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11" name="任意多边形: 形状 210"/>
            <p:cNvSpPr/>
            <p:nvPr/>
          </p:nvSpPr>
          <p:spPr>
            <a:xfrm>
              <a:off x="11776004" y="6645606"/>
              <a:ext cx="86558" cy="86558"/>
            </a:xfrm>
            <a:custGeom>
              <a:avLst/>
              <a:gdLst>
                <a:gd name="connsiteX0" fmla="*/ 65342 w 65341"/>
                <a:gd name="connsiteY0" fmla="*/ 32671 h 65341"/>
                <a:gd name="connsiteX1" fmla="*/ 32671 w 65341"/>
                <a:gd name="connsiteY1" fmla="*/ 65341 h 65341"/>
                <a:gd name="connsiteX2" fmla="*/ 0 w 65341"/>
                <a:gd name="connsiteY2" fmla="*/ 32671 h 65341"/>
                <a:gd name="connsiteX3" fmla="*/ 32671 w 65341"/>
                <a:gd name="connsiteY3" fmla="*/ 0 h 65341"/>
                <a:gd name="connsiteX4" fmla="*/ 65342 w 65341"/>
                <a:gd name="connsiteY4" fmla="*/ 32671 h 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 h="65341">
                  <a:moveTo>
                    <a:pt x="65342" y="32671"/>
                  </a:moveTo>
                  <a:cubicBezTo>
                    <a:pt x="65342" y="50714"/>
                    <a:pt x="50714" y="65341"/>
                    <a:pt x="32671" y="65341"/>
                  </a:cubicBezTo>
                  <a:cubicBezTo>
                    <a:pt x="14627" y="65341"/>
                    <a:pt x="0" y="50714"/>
                    <a:pt x="0" y="32671"/>
                  </a:cubicBezTo>
                  <a:cubicBezTo>
                    <a:pt x="0" y="14627"/>
                    <a:pt x="14627" y="0"/>
                    <a:pt x="32671" y="0"/>
                  </a:cubicBezTo>
                  <a:cubicBezTo>
                    <a:pt x="50714" y="0"/>
                    <a:pt x="65342" y="14627"/>
                    <a:pt x="65342" y="32671"/>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sp>
          <p:nvSpPr>
            <p:cNvPr id="212" name="任意多边形: 形状 211"/>
            <p:cNvSpPr/>
            <p:nvPr/>
          </p:nvSpPr>
          <p:spPr>
            <a:xfrm>
              <a:off x="11936504" y="6653304"/>
              <a:ext cx="71164" cy="71164"/>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solidFill>
              <a:schemeClr val="accent1">
                <a:alpha val="15000"/>
              </a:schemeClr>
            </a:solidFill>
            <a:ln w="9525" cap="flat">
              <a:noFill/>
              <a:prstDash val="solid"/>
              <a:miter/>
            </a:ln>
          </p:spPr>
          <p:txBody>
            <a:bodyPr rtlCol="0" anchor="ctr"/>
            <a:lstStyle/>
            <a:p>
              <a:endParaRPr lang="zh-CN" altLang="en-US" sz="135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6</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6</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安装</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3524B3C3-0712-46DC-95E1-6789010B04F3}"/>
              </a:ext>
            </a:extLst>
          </p:cNvPr>
          <p:cNvSpPr txBox="1">
            <a:spLocks/>
          </p:cNvSpPr>
          <p:nvPr/>
        </p:nvSpPr>
        <p:spPr>
          <a:xfrm>
            <a:off x="57786" y="2020736"/>
            <a:ext cx="8670290" cy="50641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sz="2800" dirty="0">
                <a:latin typeface="微软雅黑" panose="020B0503020204020204" charset="-122"/>
                <a:ea typeface="微软雅黑" panose="020B0503020204020204" charset="-122"/>
                <a:cs typeface="微软雅黑" panose="020B0503020204020204" charset="-122"/>
              </a:rPr>
              <a:t>使用</a:t>
            </a:r>
            <a:r>
              <a:rPr lang="en-US" altLang="zh-CN" sz="2800" dirty="0">
                <a:latin typeface="微软雅黑" panose="020B0503020204020204" charset="-122"/>
                <a:ea typeface="微软雅黑" panose="020B0503020204020204" charset="-122"/>
                <a:cs typeface="微软雅黑" panose="020B0503020204020204" charset="-122"/>
              </a:rPr>
              <a:t>virtual box</a:t>
            </a:r>
            <a:r>
              <a:rPr lang="zh-CN" altLang="en-US" sz="2800" dirty="0">
                <a:latin typeface="微软雅黑" panose="020B0503020204020204" charset="-122"/>
                <a:ea typeface="微软雅黑" panose="020B0503020204020204" charset="-122"/>
                <a:cs typeface="微软雅黑" panose="020B0503020204020204" charset="-122"/>
              </a:rPr>
              <a:t>安装</a:t>
            </a:r>
            <a:r>
              <a:rPr lang="en-US" altLang="zh-CN" sz="2800" dirty="0">
                <a:latin typeface="微软雅黑" panose="020B0503020204020204" charset="-122"/>
                <a:ea typeface="微软雅黑" panose="020B0503020204020204" charset="-122"/>
                <a:cs typeface="微软雅黑" panose="020B0503020204020204" charset="-122"/>
              </a:rPr>
              <a:t>Linux</a:t>
            </a:r>
          </a:p>
          <a:p>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创建新的虚拟机</a:t>
            </a:r>
          </a:p>
          <a:p>
            <a:pPr lvl="1"/>
            <a:r>
              <a:rPr lang="zh-CN" altLang="en-US" sz="2400" dirty="0">
                <a:latin typeface="微软雅黑" panose="020B0503020204020204" charset="-122"/>
                <a:ea typeface="微软雅黑" panose="020B0503020204020204" charset="-122"/>
                <a:cs typeface="微软雅黑" panose="020B0503020204020204" charset="-122"/>
              </a:rPr>
              <a:t>点击新建</a:t>
            </a:r>
          </a:p>
          <a:p>
            <a:pPr lvl="1"/>
            <a:r>
              <a:rPr lang="zh-CN" altLang="en-US" sz="2400" dirty="0">
                <a:latin typeface="微软雅黑" panose="020B0503020204020204" charset="-122"/>
                <a:ea typeface="微软雅黑" panose="020B0503020204020204" charset="-122"/>
                <a:cs typeface="微软雅黑" panose="020B0503020204020204" charset="-122"/>
              </a:rPr>
              <a:t>设定名称</a:t>
            </a:r>
            <a:r>
              <a:rPr lang="en-US" altLang="zh-CN" sz="2400" dirty="0" err="1">
                <a:latin typeface="微软雅黑" panose="020B0503020204020204" charset="-122"/>
                <a:ea typeface="微软雅黑" panose="020B0503020204020204" charset="-122"/>
                <a:cs typeface="微软雅黑" panose="020B0503020204020204" charset="-122"/>
              </a:rPr>
              <a:t>ubunutu</a:t>
            </a:r>
            <a:endParaRPr lang="en-US" altLang="zh-CN" sz="2400" dirty="0">
              <a:latin typeface="微软雅黑" panose="020B0503020204020204" charset="-122"/>
              <a:ea typeface="微软雅黑" panose="020B0503020204020204" charset="-122"/>
              <a:cs typeface="微软雅黑" panose="020B0503020204020204" charset="-122"/>
            </a:endParaRPr>
          </a:p>
          <a:p>
            <a:pPr lvl="1"/>
            <a:r>
              <a:rPr lang="zh-CN" altLang="en-US" sz="2400" dirty="0">
                <a:latin typeface="微软雅黑" panose="020B0503020204020204" charset="-122"/>
                <a:ea typeface="微软雅黑" panose="020B0503020204020204" charset="-122"/>
                <a:cs typeface="微软雅黑" panose="020B0503020204020204" charset="-122"/>
              </a:rPr>
              <a:t>建个空文件夹安装</a:t>
            </a:r>
          </a:p>
          <a:p>
            <a:pPr marL="457200" lvl="1" indent="0">
              <a:buFont typeface="Arial" panose="020B0604020202020204"/>
              <a:buNone/>
            </a:pPr>
            <a:r>
              <a:rPr lang="zh-CN" altLang="en-US" sz="2400" dirty="0">
                <a:latin typeface="微软雅黑" panose="020B0503020204020204" charset="-122"/>
                <a:ea typeface="微软雅黑" panose="020B0503020204020204" charset="-122"/>
                <a:cs typeface="微软雅黑" panose="020B0503020204020204" charset="-122"/>
              </a:rPr>
              <a:t>虚拟机</a:t>
            </a:r>
          </a:p>
          <a:p>
            <a:pPr lvl="1"/>
            <a:r>
              <a:rPr lang="zh-CN" altLang="en-US" sz="2400" dirty="0">
                <a:latin typeface="微软雅黑" panose="020B0503020204020204" charset="-122"/>
                <a:ea typeface="微软雅黑" panose="020B0503020204020204" charset="-122"/>
                <a:cs typeface="微软雅黑" panose="020B0503020204020204" charset="-122"/>
              </a:rPr>
              <a:t>虚拟光盘选择下载</a:t>
            </a:r>
          </a:p>
          <a:p>
            <a:pPr marL="457200" lvl="1" indent="0">
              <a:buFont typeface="Arial" panose="020B0604020202020204"/>
              <a:buNone/>
            </a:pPr>
            <a:r>
              <a:rPr lang="zh-CN" altLang="en-US" sz="2400" dirty="0">
                <a:latin typeface="微软雅黑" panose="020B0503020204020204" charset="-122"/>
                <a:ea typeface="微软雅黑" panose="020B0503020204020204" charset="-122"/>
                <a:cs typeface="微软雅黑" panose="020B0503020204020204" charset="-122"/>
              </a:rPr>
              <a:t>的镜像文件</a:t>
            </a:r>
          </a:p>
        </p:txBody>
      </p:sp>
      <p:pic>
        <p:nvPicPr>
          <p:cNvPr id="12" name="图片 11">
            <a:extLst>
              <a:ext uri="{FF2B5EF4-FFF2-40B4-BE49-F238E27FC236}">
                <a16:creationId xmlns:a16="http://schemas.microsoft.com/office/drawing/2014/main" id="{BF2015A8-8CA2-4914-A052-C98153739A88}"/>
              </a:ext>
            </a:extLst>
          </p:cNvPr>
          <p:cNvPicPr>
            <a:picLocks noChangeAspect="1"/>
          </p:cNvPicPr>
          <p:nvPr/>
        </p:nvPicPr>
        <p:blipFill>
          <a:blip r:embed="rId3"/>
          <a:stretch>
            <a:fillRect/>
          </a:stretch>
        </p:blipFill>
        <p:spPr>
          <a:xfrm>
            <a:off x="3620453" y="2499361"/>
            <a:ext cx="5315585" cy="4375150"/>
          </a:xfrm>
          <a:prstGeom prst="rect">
            <a:avLst/>
          </a:prstGeom>
        </p:spPr>
      </p:pic>
      <p:sp>
        <p:nvSpPr>
          <p:cNvPr id="13" name="矩形 12">
            <a:extLst>
              <a:ext uri="{FF2B5EF4-FFF2-40B4-BE49-F238E27FC236}">
                <a16:creationId xmlns:a16="http://schemas.microsoft.com/office/drawing/2014/main" id="{AA9DE611-FBE6-45F2-B4D0-B53CC84FB016}"/>
              </a:ext>
            </a:extLst>
          </p:cNvPr>
          <p:cNvSpPr/>
          <p:nvPr/>
        </p:nvSpPr>
        <p:spPr>
          <a:xfrm>
            <a:off x="5343843" y="2480946"/>
            <a:ext cx="380365" cy="512445"/>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 name="矩形 13">
            <a:extLst>
              <a:ext uri="{FF2B5EF4-FFF2-40B4-BE49-F238E27FC236}">
                <a16:creationId xmlns:a16="http://schemas.microsoft.com/office/drawing/2014/main" id="{C3256D32-6C97-4D68-AB1B-C9B47AD6A783}"/>
              </a:ext>
            </a:extLst>
          </p:cNvPr>
          <p:cNvSpPr/>
          <p:nvPr/>
        </p:nvSpPr>
        <p:spPr>
          <a:xfrm>
            <a:off x="4870133" y="3579496"/>
            <a:ext cx="3963035" cy="688975"/>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cxnSp>
        <p:nvCxnSpPr>
          <p:cNvPr id="15" name="直接箭头连接符 14">
            <a:extLst>
              <a:ext uri="{FF2B5EF4-FFF2-40B4-BE49-F238E27FC236}">
                <a16:creationId xmlns:a16="http://schemas.microsoft.com/office/drawing/2014/main" id="{CBB2C23A-0C1C-4C3A-B45B-FB2BC09825E6}"/>
              </a:ext>
            </a:extLst>
          </p:cNvPr>
          <p:cNvCxnSpPr>
            <a:cxnSpLocks/>
            <a:endCxn id="14" idx="1"/>
          </p:cNvCxnSpPr>
          <p:nvPr/>
        </p:nvCxnSpPr>
        <p:spPr>
          <a:xfrm flipV="1">
            <a:off x="3334578" y="3923984"/>
            <a:ext cx="1535555" cy="151059"/>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cxnSp>
        <p:nvCxnSpPr>
          <p:cNvPr id="16" name="直接箭头连接符 15">
            <a:extLst>
              <a:ext uri="{FF2B5EF4-FFF2-40B4-BE49-F238E27FC236}">
                <a16:creationId xmlns:a16="http://schemas.microsoft.com/office/drawing/2014/main" id="{9686F3EC-1E7F-49B0-A5CA-E7B220F5C591}"/>
              </a:ext>
            </a:extLst>
          </p:cNvPr>
          <p:cNvCxnSpPr>
            <a:cxnSpLocks/>
          </p:cNvCxnSpPr>
          <p:nvPr/>
        </p:nvCxnSpPr>
        <p:spPr>
          <a:xfrm flipV="1">
            <a:off x="2131943" y="2737486"/>
            <a:ext cx="3411925" cy="377824"/>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632315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7</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7</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安装</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B32655B4-6603-43D3-AC41-0BE519D61209}"/>
              </a:ext>
            </a:extLst>
          </p:cNvPr>
          <p:cNvPicPr>
            <a:picLocks noChangeAspect="1"/>
          </p:cNvPicPr>
          <p:nvPr/>
        </p:nvPicPr>
        <p:blipFill>
          <a:blip r:embed="rId3"/>
          <a:stretch>
            <a:fillRect/>
          </a:stretch>
        </p:blipFill>
        <p:spPr>
          <a:xfrm>
            <a:off x="3337170" y="2978320"/>
            <a:ext cx="5538470" cy="3883660"/>
          </a:xfrm>
          <a:prstGeom prst="rect">
            <a:avLst/>
          </a:prstGeom>
        </p:spPr>
      </p:pic>
      <p:sp>
        <p:nvSpPr>
          <p:cNvPr id="18" name="Content Placeholder 2">
            <a:extLst>
              <a:ext uri="{FF2B5EF4-FFF2-40B4-BE49-F238E27FC236}">
                <a16:creationId xmlns:a16="http://schemas.microsoft.com/office/drawing/2014/main" id="{69E2E49E-6BD6-49F6-B2B9-57935AA6775B}"/>
              </a:ext>
            </a:extLst>
          </p:cNvPr>
          <p:cNvSpPr txBox="1">
            <a:spLocks/>
          </p:cNvSpPr>
          <p:nvPr/>
        </p:nvSpPr>
        <p:spPr>
          <a:xfrm>
            <a:off x="-63573" y="2211557"/>
            <a:ext cx="8670290" cy="50641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2400" dirty="0">
                <a:latin typeface="微软雅黑" panose="020B0503020204020204" charset="-122"/>
                <a:ea typeface="微软雅黑" panose="020B0503020204020204" charset="-122"/>
                <a:cs typeface="微软雅黑" panose="020B0503020204020204" charset="-122"/>
              </a:rPr>
              <a:t>1.</a:t>
            </a:r>
            <a:r>
              <a:rPr lang="zh-CN" sz="2400" dirty="0">
                <a:latin typeface="微软雅黑" panose="020B0503020204020204" charset="-122"/>
                <a:ea typeface="微软雅黑" panose="020B0503020204020204" charset="-122"/>
                <a:cs typeface="微软雅黑" panose="020B0503020204020204" charset="-122"/>
              </a:rPr>
              <a:t>使用</a:t>
            </a:r>
            <a:r>
              <a:rPr lang="en-US" altLang="zh-CN" sz="2400" dirty="0">
                <a:latin typeface="微软雅黑" panose="020B0503020204020204" charset="-122"/>
                <a:ea typeface="微软雅黑" panose="020B0503020204020204" charset="-122"/>
                <a:cs typeface="微软雅黑" panose="020B0503020204020204" charset="-122"/>
              </a:rPr>
              <a:t>virtual box</a:t>
            </a:r>
            <a:r>
              <a:rPr lang="zh-CN" altLang="en-US" sz="2400" dirty="0">
                <a:latin typeface="微软雅黑" panose="020B0503020204020204" charset="-122"/>
                <a:ea typeface="微软雅黑" panose="020B0503020204020204" charset="-122"/>
                <a:cs typeface="微软雅黑" panose="020B0503020204020204" charset="-122"/>
              </a:rPr>
              <a:t>安装</a:t>
            </a:r>
            <a:r>
              <a:rPr lang="en-US" altLang="zh-CN" sz="2400" dirty="0">
                <a:latin typeface="微软雅黑" panose="020B0503020204020204" charset="-122"/>
                <a:ea typeface="微软雅黑" panose="020B0503020204020204" charset="-122"/>
                <a:cs typeface="微软雅黑" panose="020B0503020204020204" charset="-122"/>
              </a:rPr>
              <a:t>Linux</a:t>
            </a:r>
          </a:p>
          <a:p>
            <a:r>
              <a:rPr lang="en-US" altLang="zh-CN" sz="2000" dirty="0">
                <a:latin typeface="微软雅黑" panose="020B0503020204020204" charset="-122"/>
                <a:ea typeface="微软雅黑" panose="020B0503020204020204" charset="-122"/>
                <a:cs typeface="微软雅黑" panose="020B0503020204020204" charset="-122"/>
              </a:rPr>
              <a:t>(3)</a:t>
            </a:r>
            <a:r>
              <a:rPr lang="zh-CN" altLang="en-US" sz="2000" dirty="0">
                <a:latin typeface="微软雅黑" panose="020B0503020204020204" charset="-122"/>
                <a:ea typeface="微软雅黑" panose="020B0503020204020204" charset="-122"/>
                <a:cs typeface="微软雅黑" panose="020B0503020204020204" charset="-122"/>
              </a:rPr>
              <a:t>创建新的虚拟机</a:t>
            </a:r>
          </a:p>
          <a:p>
            <a:pPr lvl="1"/>
            <a:r>
              <a:rPr lang="zh-CN" altLang="en-US" sz="2000" dirty="0">
                <a:latin typeface="微软雅黑" panose="020B0503020204020204" charset="-122"/>
                <a:ea typeface="微软雅黑" panose="020B0503020204020204" charset="-122"/>
                <a:cs typeface="微软雅黑" panose="020B0503020204020204" charset="-122"/>
              </a:rPr>
              <a:t>自动安装设置账号名称</a:t>
            </a:r>
          </a:p>
          <a:p>
            <a:pPr lvl="1"/>
            <a:r>
              <a:rPr lang="zh-CN" altLang="en-US" sz="2000" dirty="0">
                <a:latin typeface="微软雅黑" panose="020B0503020204020204" charset="-122"/>
                <a:ea typeface="微软雅黑" panose="020B0503020204020204" charset="-122"/>
                <a:cs typeface="微软雅黑" panose="020B0503020204020204" charset="-122"/>
              </a:rPr>
              <a:t>勾选增强功能</a:t>
            </a:r>
          </a:p>
        </p:txBody>
      </p:sp>
      <p:sp>
        <p:nvSpPr>
          <p:cNvPr id="20" name="矩形 19">
            <a:extLst>
              <a:ext uri="{FF2B5EF4-FFF2-40B4-BE49-F238E27FC236}">
                <a16:creationId xmlns:a16="http://schemas.microsoft.com/office/drawing/2014/main" id="{453C9EF2-2161-41D2-813A-79638823D09E}"/>
              </a:ext>
            </a:extLst>
          </p:cNvPr>
          <p:cNvSpPr/>
          <p:nvPr/>
        </p:nvSpPr>
        <p:spPr>
          <a:xfrm>
            <a:off x="4476360" y="3707300"/>
            <a:ext cx="4265930" cy="900430"/>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cxnSp>
        <p:nvCxnSpPr>
          <p:cNvPr id="21" name="直接箭头连接符 20">
            <a:extLst>
              <a:ext uri="{FF2B5EF4-FFF2-40B4-BE49-F238E27FC236}">
                <a16:creationId xmlns:a16="http://schemas.microsoft.com/office/drawing/2014/main" id="{53C33651-D3C1-46D2-8E16-51AFA970F64D}"/>
              </a:ext>
            </a:extLst>
          </p:cNvPr>
          <p:cNvCxnSpPr>
            <a:cxnSpLocks/>
          </p:cNvCxnSpPr>
          <p:nvPr/>
        </p:nvCxnSpPr>
        <p:spPr>
          <a:xfrm>
            <a:off x="2343880" y="3534580"/>
            <a:ext cx="2132480" cy="1209040"/>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cxnSp>
        <p:nvCxnSpPr>
          <p:cNvPr id="22" name="直接箭头连接符 21">
            <a:extLst>
              <a:ext uri="{FF2B5EF4-FFF2-40B4-BE49-F238E27FC236}">
                <a16:creationId xmlns:a16="http://schemas.microsoft.com/office/drawing/2014/main" id="{6A4ED9E2-11B8-4A2B-BBA0-BA319E987B9F}"/>
              </a:ext>
            </a:extLst>
          </p:cNvPr>
          <p:cNvCxnSpPr>
            <a:cxnSpLocks/>
          </p:cNvCxnSpPr>
          <p:nvPr/>
        </p:nvCxnSpPr>
        <p:spPr>
          <a:xfrm>
            <a:off x="3374335" y="3194612"/>
            <a:ext cx="1387775" cy="339968"/>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94409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8</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8</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安装</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DCDC7474-FC56-4B45-8FE6-40A98F3879C2}"/>
              </a:ext>
            </a:extLst>
          </p:cNvPr>
          <p:cNvPicPr>
            <a:picLocks noChangeAspect="1"/>
          </p:cNvPicPr>
          <p:nvPr/>
        </p:nvPicPr>
        <p:blipFill>
          <a:blip r:embed="rId3"/>
          <a:stretch>
            <a:fillRect/>
          </a:stretch>
        </p:blipFill>
        <p:spPr>
          <a:xfrm>
            <a:off x="3151721" y="2846514"/>
            <a:ext cx="5763260" cy="4024630"/>
          </a:xfrm>
          <a:prstGeom prst="rect">
            <a:avLst/>
          </a:prstGeom>
        </p:spPr>
      </p:pic>
      <p:sp>
        <p:nvSpPr>
          <p:cNvPr id="13" name="Content Placeholder 2">
            <a:extLst>
              <a:ext uri="{FF2B5EF4-FFF2-40B4-BE49-F238E27FC236}">
                <a16:creationId xmlns:a16="http://schemas.microsoft.com/office/drawing/2014/main" id="{E0983D98-19BC-4C74-B8AF-5BE90D67CDEC}"/>
              </a:ext>
            </a:extLst>
          </p:cNvPr>
          <p:cNvSpPr txBox="1">
            <a:spLocks/>
          </p:cNvSpPr>
          <p:nvPr/>
        </p:nvSpPr>
        <p:spPr>
          <a:xfrm>
            <a:off x="197098" y="2051298"/>
            <a:ext cx="8670290" cy="50641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2800" dirty="0">
                <a:latin typeface="微软雅黑" panose="020B0503020204020204" charset="-122"/>
                <a:ea typeface="微软雅黑" panose="020B0503020204020204" charset="-122"/>
                <a:cs typeface="微软雅黑" panose="020B0503020204020204" charset="-122"/>
              </a:rPr>
              <a:t>1.</a:t>
            </a:r>
            <a:r>
              <a:rPr lang="zh-CN" sz="2800" dirty="0">
                <a:latin typeface="微软雅黑" panose="020B0503020204020204" charset="-122"/>
                <a:ea typeface="微软雅黑" panose="020B0503020204020204" charset="-122"/>
                <a:cs typeface="微软雅黑" panose="020B0503020204020204" charset="-122"/>
              </a:rPr>
              <a:t>使用</a:t>
            </a:r>
            <a:r>
              <a:rPr lang="en-US" altLang="zh-CN" sz="2800" dirty="0">
                <a:latin typeface="微软雅黑" panose="020B0503020204020204" charset="-122"/>
                <a:ea typeface="微软雅黑" panose="020B0503020204020204" charset="-122"/>
                <a:cs typeface="微软雅黑" panose="020B0503020204020204" charset="-122"/>
              </a:rPr>
              <a:t>virtual box</a:t>
            </a:r>
            <a:r>
              <a:rPr lang="zh-CN" altLang="en-US" sz="2800" dirty="0">
                <a:latin typeface="微软雅黑" panose="020B0503020204020204" charset="-122"/>
                <a:ea typeface="微软雅黑" panose="020B0503020204020204" charset="-122"/>
                <a:cs typeface="微软雅黑" panose="020B0503020204020204" charset="-122"/>
              </a:rPr>
              <a:t>安装</a:t>
            </a:r>
            <a:r>
              <a:rPr lang="en-US" altLang="zh-CN" sz="2800" dirty="0">
                <a:latin typeface="微软雅黑" panose="020B0503020204020204" charset="-122"/>
                <a:ea typeface="微软雅黑" panose="020B0503020204020204" charset="-122"/>
                <a:cs typeface="微软雅黑" panose="020B0503020204020204" charset="-122"/>
              </a:rPr>
              <a:t>Linux</a:t>
            </a:r>
          </a:p>
          <a:p>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创建新的虚拟机</a:t>
            </a:r>
          </a:p>
          <a:p>
            <a:pPr lvl="1"/>
            <a:r>
              <a:rPr lang="zh-CN" altLang="en-US" sz="2400" dirty="0">
                <a:latin typeface="微软雅黑" panose="020B0503020204020204" charset="-122"/>
                <a:ea typeface="微软雅黑" panose="020B0503020204020204" charset="-122"/>
                <a:cs typeface="微软雅黑" panose="020B0503020204020204" charset="-122"/>
              </a:rPr>
              <a:t>配置硬件环境</a:t>
            </a:r>
          </a:p>
        </p:txBody>
      </p:sp>
      <p:sp>
        <p:nvSpPr>
          <p:cNvPr id="14" name="矩形 13">
            <a:extLst>
              <a:ext uri="{FF2B5EF4-FFF2-40B4-BE49-F238E27FC236}">
                <a16:creationId xmlns:a16="http://schemas.microsoft.com/office/drawing/2014/main" id="{D473D0EB-311C-44EE-A2B6-F740CC45AD81}"/>
              </a:ext>
            </a:extLst>
          </p:cNvPr>
          <p:cNvSpPr/>
          <p:nvPr/>
        </p:nvSpPr>
        <p:spPr>
          <a:xfrm>
            <a:off x="4620476" y="3752024"/>
            <a:ext cx="4265930" cy="900430"/>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2579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4294967295"/>
          </p:nvPr>
        </p:nvSpPr>
        <p:spPr>
          <a:xfrm>
            <a:off x="8936038" y="5727700"/>
            <a:ext cx="207962" cy="273050"/>
          </a:xfrm>
        </p:spPr>
        <p:txBody>
          <a:bodyPr/>
          <a:lstStyle/>
          <a:p>
            <a:fld id="{9FAB978F-4AF8-4BF8-B370-EE58A4BEB68F}" type="slidenum">
              <a:rPr lang="zh-CN" altLang="en-US" sz="1200">
                <a:solidFill>
                  <a:schemeClr val="bg1"/>
                </a:solidFill>
              </a:rPr>
              <a:t>9</a:t>
            </a:fld>
            <a:endParaRPr lang="zh-CN" altLang="en-US" sz="1200">
              <a:solidFill>
                <a:schemeClr val="bg1"/>
              </a:solidFill>
            </a:endParaRPr>
          </a:p>
        </p:txBody>
      </p:sp>
      <p:sp>
        <p:nvSpPr>
          <p:cNvPr id="19" name="灯片编号占位符 25"/>
          <p:cNvSpPr txBox="1"/>
          <p:nvPr/>
        </p:nvSpPr>
        <p:spPr>
          <a:xfrm>
            <a:off x="8517836" y="6475079"/>
            <a:ext cx="62616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FAB978F-4AF8-4BF8-B370-EE58A4BEB68F}" type="slidenum">
              <a:rPr lang="zh-CN" altLang="en-US" smtClean="0">
                <a:latin typeface="微软雅黑" panose="020B0503020204020204" pitchFamily="34" charset="-122"/>
                <a:ea typeface="微软雅黑" panose="020B0503020204020204" pitchFamily="34" charset="-122"/>
              </a:rPr>
              <a:t>9</a:t>
            </a:fld>
            <a:endParaRPr lang="zh-CN" altLang="en-US" dirty="0">
              <a:latin typeface="微软雅黑" panose="020B0503020204020204" pitchFamily="34" charset="-122"/>
              <a:ea typeface="微软雅黑" panose="020B0503020204020204" pitchFamily="34" charset="-122"/>
            </a:endParaRPr>
          </a:p>
        </p:txBody>
      </p:sp>
      <p:sp>
        <p:nvSpPr>
          <p:cNvPr id="7" name="textbox 1072"/>
          <p:cNvSpPr/>
          <p:nvPr/>
        </p:nvSpPr>
        <p:spPr>
          <a:xfrm>
            <a:off x="253365" y="769620"/>
            <a:ext cx="8150225" cy="1401445"/>
          </a:xfrm>
          <a:prstGeom prst="rect">
            <a:avLst/>
          </a:prstGeom>
          <a:noFill/>
          <a:ln w="0" cap="flat">
            <a:noFill/>
            <a:prstDash val="solid"/>
            <a:miter lim="0"/>
          </a:ln>
        </p:spPr>
        <p:txBody>
          <a:bodyPr vert="horz" wrap="square" lIns="0" tIns="0" rIns="0" bIns="0"/>
          <a:lstStyle/>
          <a:p>
            <a:pPr algn="l" rtl="0" eaLnBrk="0">
              <a:lnSpc>
                <a:spcPct val="127000"/>
              </a:lnSpc>
            </a:pPr>
            <a:endParaRPr lang="en-US" sz="1000" dirty="0">
              <a:latin typeface="Arial" panose="020B0604020202020204"/>
              <a:ea typeface="Arial" panose="020B0604020202020204"/>
              <a:cs typeface="Arial" panose="020B0604020202020204"/>
            </a:endParaRPr>
          </a:p>
          <a:p>
            <a:pPr algn="l" rtl="0" eaLnBrk="0">
              <a:lnSpc>
                <a:spcPct val="127000"/>
              </a:lnSpc>
            </a:pPr>
            <a:endParaRPr lang="en-US" sz="1000" dirty="0">
              <a:latin typeface="Arial" panose="020B0604020202020204"/>
              <a:ea typeface="Arial" panose="020B0604020202020204"/>
              <a:cs typeface="Arial" panose="020B0604020202020204"/>
            </a:endParaRPr>
          </a:p>
          <a:p>
            <a:pPr marL="245110" algn="l" rtl="0" eaLnBrk="0">
              <a:lnSpc>
                <a:spcPct val="91000"/>
              </a:lnSpc>
              <a:spcBef>
                <a:spcPts val="5"/>
              </a:spcBef>
              <a:tabLst>
                <a:tab pos="539115" algn="l"/>
              </a:tabLst>
            </a:pPr>
            <a:r>
              <a:rPr lang="en-US" sz="4000" kern="0" spc="0" dirty="0">
                <a:solidFill>
                  <a:srgbClr val="000000">
                    <a:alpha val="100000"/>
                  </a:srgbClr>
                </a:solidFill>
                <a:latin typeface="Calibri" panose="020F0502020204030204"/>
                <a:ea typeface="Calibri" panose="020F0502020204030204"/>
                <a:cs typeface="Calibri" panose="020F0502020204030204"/>
              </a:rPr>
              <a:t>	</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的基础知识</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安装</a:t>
            </a:r>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Linux</a:t>
            </a:r>
            <a:endParaRPr lang="zh-CN" altLang="en-US" sz="4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picture 1074"/>
          <p:cNvPicPr>
            <a:picLocks noChangeAspect="1"/>
          </p:cNvPicPr>
          <p:nvPr/>
        </p:nvPicPr>
        <p:blipFill>
          <a:blip r:embed="rId2"/>
          <a:stretch>
            <a:fillRect/>
          </a:stretch>
        </p:blipFill>
        <p:spPr>
          <a:xfrm rot="21600000">
            <a:off x="265883" y="782569"/>
            <a:ext cx="232983" cy="1325562"/>
          </a:xfrm>
          <a:prstGeom prst="rect">
            <a:avLst/>
          </a:prstGeom>
        </p:spPr>
      </p:pic>
      <p:sp>
        <p:nvSpPr>
          <p:cNvPr id="5" name="文本框 4"/>
          <p:cNvSpPr txBox="1"/>
          <p:nvPr/>
        </p:nvSpPr>
        <p:spPr>
          <a:xfrm>
            <a:off x="559076" y="0"/>
            <a:ext cx="3973167" cy="398780"/>
          </a:xfrm>
          <a:prstGeom prst="rect">
            <a:avLst/>
          </a:prstGeom>
          <a:noFill/>
        </p:spPr>
        <p:txBody>
          <a:bodyPr wrap="square">
            <a:spAutoFit/>
          </a:bodyPr>
          <a:lstStyle/>
          <a:p>
            <a:r>
              <a:rPr lang="zh-CN" altLang="en-US" sz="2000" b="1" spc="225" dirty="0">
                <a:latin typeface="微软雅黑" panose="020B0503020204020204" pitchFamily="34" charset="-122"/>
                <a:ea typeface="微软雅黑" panose="020B0503020204020204" pitchFamily="34" charset="-122"/>
              </a:rPr>
              <a:t>实验 </a:t>
            </a:r>
            <a:r>
              <a:rPr lang="en-US" altLang="zh-CN" sz="2000" b="1" spc="225" dirty="0">
                <a:latin typeface="微软雅黑" panose="020B0503020204020204" pitchFamily="34" charset="-122"/>
                <a:ea typeface="微软雅黑" panose="020B0503020204020204" pitchFamily="34" charset="-122"/>
              </a:rPr>
              <a:t>1</a:t>
            </a:r>
            <a:endParaRPr lang="zh-CN" altLang="en-US" sz="2000" b="1" spc="225"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8DBC3F1-E5D6-499C-8245-BEF6AD67A7C9}"/>
              </a:ext>
            </a:extLst>
          </p:cNvPr>
          <p:cNvPicPr>
            <a:picLocks noChangeAspect="1"/>
          </p:cNvPicPr>
          <p:nvPr/>
        </p:nvPicPr>
        <p:blipFill>
          <a:blip r:embed="rId3"/>
          <a:stretch>
            <a:fillRect/>
          </a:stretch>
        </p:blipFill>
        <p:spPr>
          <a:xfrm>
            <a:off x="3132260" y="2782935"/>
            <a:ext cx="5788025" cy="4077970"/>
          </a:xfrm>
          <a:prstGeom prst="rect">
            <a:avLst/>
          </a:prstGeom>
        </p:spPr>
      </p:pic>
      <p:sp>
        <p:nvSpPr>
          <p:cNvPr id="11" name="Content Placeholder 2">
            <a:extLst>
              <a:ext uri="{FF2B5EF4-FFF2-40B4-BE49-F238E27FC236}">
                <a16:creationId xmlns:a16="http://schemas.microsoft.com/office/drawing/2014/main" id="{0FD88232-99A2-4DD5-9BCE-A76CEC9BD33F}"/>
              </a:ext>
            </a:extLst>
          </p:cNvPr>
          <p:cNvSpPr txBox="1">
            <a:spLocks/>
          </p:cNvSpPr>
          <p:nvPr/>
        </p:nvSpPr>
        <p:spPr>
          <a:xfrm>
            <a:off x="-3370" y="2130826"/>
            <a:ext cx="8670290" cy="30344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2800" dirty="0">
                <a:latin typeface="微软雅黑" panose="020B0503020204020204" charset="-122"/>
                <a:ea typeface="微软雅黑" panose="020B0503020204020204" charset="-122"/>
                <a:cs typeface="微软雅黑" panose="020B0503020204020204" charset="-122"/>
              </a:rPr>
              <a:t>1.</a:t>
            </a:r>
            <a:r>
              <a:rPr lang="zh-CN" sz="2800" dirty="0">
                <a:latin typeface="微软雅黑" panose="020B0503020204020204" charset="-122"/>
                <a:ea typeface="微软雅黑" panose="020B0503020204020204" charset="-122"/>
                <a:cs typeface="微软雅黑" panose="020B0503020204020204" charset="-122"/>
              </a:rPr>
              <a:t>使用</a:t>
            </a:r>
            <a:r>
              <a:rPr lang="en-US" altLang="zh-CN" sz="2800" dirty="0">
                <a:latin typeface="微软雅黑" panose="020B0503020204020204" charset="-122"/>
                <a:ea typeface="微软雅黑" panose="020B0503020204020204" charset="-122"/>
                <a:cs typeface="微软雅黑" panose="020B0503020204020204" charset="-122"/>
              </a:rPr>
              <a:t>virtual box</a:t>
            </a:r>
            <a:r>
              <a:rPr lang="zh-CN" altLang="en-US" sz="2800" dirty="0">
                <a:latin typeface="微软雅黑" panose="020B0503020204020204" charset="-122"/>
                <a:ea typeface="微软雅黑" panose="020B0503020204020204" charset="-122"/>
                <a:cs typeface="微软雅黑" panose="020B0503020204020204" charset="-122"/>
              </a:rPr>
              <a:t>安装</a:t>
            </a:r>
            <a:r>
              <a:rPr lang="en-US" altLang="zh-CN" sz="2800" dirty="0">
                <a:latin typeface="微软雅黑" panose="020B0503020204020204" charset="-122"/>
                <a:ea typeface="微软雅黑" panose="020B0503020204020204" charset="-122"/>
                <a:cs typeface="微软雅黑" panose="020B0503020204020204" charset="-122"/>
              </a:rPr>
              <a:t>Linux</a:t>
            </a:r>
          </a:p>
          <a:p>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创建新的虚拟机</a:t>
            </a:r>
          </a:p>
          <a:p>
            <a:pPr lvl="1"/>
            <a:r>
              <a:rPr lang="zh-CN" altLang="en-US" sz="2400" dirty="0">
                <a:latin typeface="微软雅黑" panose="020B0503020204020204" charset="-122"/>
                <a:ea typeface="微软雅黑" panose="020B0503020204020204" charset="-122"/>
                <a:cs typeface="微软雅黑" panose="020B0503020204020204" charset="-122"/>
              </a:rPr>
              <a:t>配置虚拟硬盘</a:t>
            </a:r>
          </a:p>
        </p:txBody>
      </p:sp>
      <p:sp>
        <p:nvSpPr>
          <p:cNvPr id="15" name="矩形 14">
            <a:extLst>
              <a:ext uri="{FF2B5EF4-FFF2-40B4-BE49-F238E27FC236}">
                <a16:creationId xmlns:a16="http://schemas.microsoft.com/office/drawing/2014/main" id="{32587EC3-1D57-49DA-A4B9-F7C3B1995DE8}"/>
              </a:ext>
            </a:extLst>
          </p:cNvPr>
          <p:cNvSpPr/>
          <p:nvPr/>
        </p:nvSpPr>
        <p:spPr>
          <a:xfrm>
            <a:off x="4336855" y="3956415"/>
            <a:ext cx="4582795" cy="900430"/>
          </a:xfrm>
          <a:prstGeom prst="rect">
            <a:avLst/>
          </a:prstGeom>
          <a:noFill/>
          <a:ln w="25400" cap="flat" cmpd="sng" algn="ctr">
            <a:solidFill>
              <a:srgbClr val="FF0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45062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RlN2NmNWVlNmJmODc2MDc5ZjFjNDZiM2I0YWNhNjIifQ=="/>
</p:tagLst>
</file>

<file path=ppt/tags/tag2.xml><?xml version="1.0" encoding="utf-8"?>
<p:tagLst xmlns:a="http://schemas.openxmlformats.org/drawingml/2006/main" xmlns:r="http://schemas.openxmlformats.org/officeDocument/2006/relationships" xmlns:p="http://schemas.openxmlformats.org/presentationml/2006/main">
  <p:tag name="ISLIDE.ICON" val="#95186;"/>
</p:tagLst>
</file>

<file path=ppt/theme/theme1.xml><?xml version="1.0" encoding="utf-8"?>
<a:theme xmlns:a="http://schemas.openxmlformats.org/drawingml/2006/main" name="Office Theme">
  <a:themeElements>
    <a:clrScheme name="橙红色">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3422</Words>
  <Application>Microsoft Office PowerPoint</Application>
  <PresentationFormat>全屏显示(4:3)</PresentationFormat>
  <Paragraphs>547</Paragraphs>
  <Slides>59</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59</vt:i4>
      </vt:variant>
    </vt:vector>
  </HeadingPairs>
  <TitlesOfParts>
    <vt:vector size="66" baseType="lpstr">
      <vt:lpstr>等线</vt:lpstr>
      <vt:lpstr>微软雅黑</vt:lpstr>
      <vt:lpstr>Arial</vt:lpstr>
      <vt:lpstr>Calibri</vt:lpstr>
      <vt:lpstr>Calibri Light</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243</cp:revision>
  <dcterms:created xsi:type="dcterms:W3CDTF">2022-12-20T13:15:00Z</dcterms:created>
  <dcterms:modified xsi:type="dcterms:W3CDTF">2025-05-08T08:54:32Z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8B6B6697CE0E42F7979B251A24CB5C5C_12</vt:lpwstr>
  </property>
  <property fmtid="{D5CDD505-2E9C-101B-9397-08002B2CF9AE}" pid="3" name="KSOProductBuildVer">
    <vt:lpwstr>2052-12.1.0.20305</vt:lpwstr>
  </property>
</Properties>
</file>